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7" r:id="rId3"/>
    <p:sldId id="258" r:id="rId4"/>
    <p:sldId id="259" r:id="rId5"/>
    <p:sldId id="260" r:id="rId6"/>
    <p:sldId id="265" r:id="rId7"/>
    <p:sldId id="266" r:id="rId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7022" rtl="0" fontAlgn="auto" latinLnBrk="0" hangingPunct="0">
      <a:lnSpc>
        <a:spcPct val="100000"/>
      </a:lnSpc>
      <a:spcBef>
        <a:spcPts val="1900"/>
      </a:spcBef>
      <a:spcAft>
        <a:spcPts val="0"/>
      </a:spcAft>
      <a:buClrTx/>
      <a:buSzTx/>
      <a:buFontTx/>
      <a:buNone/>
      <a:tabLst/>
      <a:defRPr kumimoji="0" sz="2200" b="0" i="0" u="none" strike="noStrike" cap="none" spc="0" normalizeH="0" baseline="0">
        <a:ln>
          <a:noFill/>
        </a:ln>
        <a:solidFill>
          <a:srgbClr val="000000"/>
        </a:solidFill>
        <a:effectLst/>
        <a:uFillTx/>
        <a:latin typeface="+mn-lt"/>
        <a:ea typeface="+mn-ea"/>
        <a:cs typeface="+mn-cs"/>
        <a:sym typeface="Avenir Next"/>
      </a:defRPr>
    </a:lvl1pPr>
    <a:lvl2pPr marL="0" marR="0" indent="228600" algn="l" defTabSz="587022" rtl="0" fontAlgn="auto" latinLnBrk="0" hangingPunct="0">
      <a:lnSpc>
        <a:spcPct val="100000"/>
      </a:lnSpc>
      <a:spcBef>
        <a:spcPts val="1900"/>
      </a:spcBef>
      <a:spcAft>
        <a:spcPts val="0"/>
      </a:spcAft>
      <a:buClrTx/>
      <a:buSzTx/>
      <a:buFontTx/>
      <a:buNone/>
      <a:tabLst/>
      <a:defRPr kumimoji="0" sz="2200" b="0" i="0" u="none" strike="noStrike" cap="none" spc="0" normalizeH="0" baseline="0">
        <a:ln>
          <a:noFill/>
        </a:ln>
        <a:solidFill>
          <a:srgbClr val="000000"/>
        </a:solidFill>
        <a:effectLst/>
        <a:uFillTx/>
        <a:latin typeface="+mn-lt"/>
        <a:ea typeface="+mn-ea"/>
        <a:cs typeface="+mn-cs"/>
        <a:sym typeface="Avenir Next"/>
      </a:defRPr>
    </a:lvl2pPr>
    <a:lvl3pPr marL="0" marR="0" indent="457200" algn="l" defTabSz="587022" rtl="0" fontAlgn="auto" latinLnBrk="0" hangingPunct="0">
      <a:lnSpc>
        <a:spcPct val="100000"/>
      </a:lnSpc>
      <a:spcBef>
        <a:spcPts val="1900"/>
      </a:spcBef>
      <a:spcAft>
        <a:spcPts val="0"/>
      </a:spcAft>
      <a:buClrTx/>
      <a:buSzTx/>
      <a:buFontTx/>
      <a:buNone/>
      <a:tabLst/>
      <a:defRPr kumimoji="0" sz="2200" b="0" i="0" u="none" strike="noStrike" cap="none" spc="0" normalizeH="0" baseline="0">
        <a:ln>
          <a:noFill/>
        </a:ln>
        <a:solidFill>
          <a:srgbClr val="000000"/>
        </a:solidFill>
        <a:effectLst/>
        <a:uFillTx/>
        <a:latin typeface="+mn-lt"/>
        <a:ea typeface="+mn-ea"/>
        <a:cs typeface="+mn-cs"/>
        <a:sym typeface="Avenir Next"/>
      </a:defRPr>
    </a:lvl3pPr>
    <a:lvl4pPr marL="0" marR="0" indent="685800" algn="l" defTabSz="587022" rtl="0" fontAlgn="auto" latinLnBrk="0" hangingPunct="0">
      <a:lnSpc>
        <a:spcPct val="100000"/>
      </a:lnSpc>
      <a:spcBef>
        <a:spcPts val="1900"/>
      </a:spcBef>
      <a:spcAft>
        <a:spcPts val="0"/>
      </a:spcAft>
      <a:buClrTx/>
      <a:buSzTx/>
      <a:buFontTx/>
      <a:buNone/>
      <a:tabLst/>
      <a:defRPr kumimoji="0" sz="2200" b="0" i="0" u="none" strike="noStrike" cap="none" spc="0" normalizeH="0" baseline="0">
        <a:ln>
          <a:noFill/>
        </a:ln>
        <a:solidFill>
          <a:srgbClr val="000000"/>
        </a:solidFill>
        <a:effectLst/>
        <a:uFillTx/>
        <a:latin typeface="+mn-lt"/>
        <a:ea typeface="+mn-ea"/>
        <a:cs typeface="+mn-cs"/>
        <a:sym typeface="Avenir Next"/>
      </a:defRPr>
    </a:lvl4pPr>
    <a:lvl5pPr marL="0" marR="0" indent="914400" algn="l" defTabSz="587022" rtl="0" fontAlgn="auto" latinLnBrk="0" hangingPunct="0">
      <a:lnSpc>
        <a:spcPct val="100000"/>
      </a:lnSpc>
      <a:spcBef>
        <a:spcPts val="1900"/>
      </a:spcBef>
      <a:spcAft>
        <a:spcPts val="0"/>
      </a:spcAft>
      <a:buClrTx/>
      <a:buSzTx/>
      <a:buFontTx/>
      <a:buNone/>
      <a:tabLst/>
      <a:defRPr kumimoji="0" sz="2200" b="0" i="0" u="none" strike="noStrike" cap="none" spc="0" normalizeH="0" baseline="0">
        <a:ln>
          <a:noFill/>
        </a:ln>
        <a:solidFill>
          <a:srgbClr val="000000"/>
        </a:solidFill>
        <a:effectLst/>
        <a:uFillTx/>
        <a:latin typeface="+mn-lt"/>
        <a:ea typeface="+mn-ea"/>
        <a:cs typeface="+mn-cs"/>
        <a:sym typeface="Avenir Next"/>
      </a:defRPr>
    </a:lvl5pPr>
    <a:lvl6pPr marL="0" marR="0" indent="1143000" algn="l" defTabSz="587022" rtl="0" fontAlgn="auto" latinLnBrk="0" hangingPunct="0">
      <a:lnSpc>
        <a:spcPct val="100000"/>
      </a:lnSpc>
      <a:spcBef>
        <a:spcPts val="1900"/>
      </a:spcBef>
      <a:spcAft>
        <a:spcPts val="0"/>
      </a:spcAft>
      <a:buClrTx/>
      <a:buSzTx/>
      <a:buFontTx/>
      <a:buNone/>
      <a:tabLst/>
      <a:defRPr kumimoji="0" sz="2200" b="0" i="0" u="none" strike="noStrike" cap="none" spc="0" normalizeH="0" baseline="0">
        <a:ln>
          <a:noFill/>
        </a:ln>
        <a:solidFill>
          <a:srgbClr val="000000"/>
        </a:solidFill>
        <a:effectLst/>
        <a:uFillTx/>
        <a:latin typeface="+mn-lt"/>
        <a:ea typeface="+mn-ea"/>
        <a:cs typeface="+mn-cs"/>
        <a:sym typeface="Avenir Next"/>
      </a:defRPr>
    </a:lvl6pPr>
    <a:lvl7pPr marL="0" marR="0" indent="1371600" algn="l" defTabSz="587022" rtl="0" fontAlgn="auto" latinLnBrk="0" hangingPunct="0">
      <a:lnSpc>
        <a:spcPct val="100000"/>
      </a:lnSpc>
      <a:spcBef>
        <a:spcPts val="1900"/>
      </a:spcBef>
      <a:spcAft>
        <a:spcPts val="0"/>
      </a:spcAft>
      <a:buClrTx/>
      <a:buSzTx/>
      <a:buFontTx/>
      <a:buNone/>
      <a:tabLst/>
      <a:defRPr kumimoji="0" sz="2200" b="0" i="0" u="none" strike="noStrike" cap="none" spc="0" normalizeH="0" baseline="0">
        <a:ln>
          <a:noFill/>
        </a:ln>
        <a:solidFill>
          <a:srgbClr val="000000"/>
        </a:solidFill>
        <a:effectLst/>
        <a:uFillTx/>
        <a:latin typeface="+mn-lt"/>
        <a:ea typeface="+mn-ea"/>
        <a:cs typeface="+mn-cs"/>
        <a:sym typeface="Avenir Next"/>
      </a:defRPr>
    </a:lvl7pPr>
    <a:lvl8pPr marL="0" marR="0" indent="1600200" algn="l" defTabSz="587022" rtl="0" fontAlgn="auto" latinLnBrk="0" hangingPunct="0">
      <a:lnSpc>
        <a:spcPct val="100000"/>
      </a:lnSpc>
      <a:spcBef>
        <a:spcPts val="1900"/>
      </a:spcBef>
      <a:spcAft>
        <a:spcPts val="0"/>
      </a:spcAft>
      <a:buClrTx/>
      <a:buSzTx/>
      <a:buFontTx/>
      <a:buNone/>
      <a:tabLst/>
      <a:defRPr kumimoji="0" sz="2200" b="0" i="0" u="none" strike="noStrike" cap="none" spc="0" normalizeH="0" baseline="0">
        <a:ln>
          <a:noFill/>
        </a:ln>
        <a:solidFill>
          <a:srgbClr val="000000"/>
        </a:solidFill>
        <a:effectLst/>
        <a:uFillTx/>
        <a:latin typeface="+mn-lt"/>
        <a:ea typeface="+mn-ea"/>
        <a:cs typeface="+mn-cs"/>
        <a:sym typeface="Avenir Next"/>
      </a:defRPr>
    </a:lvl8pPr>
    <a:lvl9pPr marL="0" marR="0" indent="1828800" algn="l" defTabSz="587022" rtl="0" fontAlgn="auto" latinLnBrk="0" hangingPunct="0">
      <a:lnSpc>
        <a:spcPct val="100000"/>
      </a:lnSpc>
      <a:spcBef>
        <a:spcPts val="1900"/>
      </a:spcBef>
      <a:spcAft>
        <a:spcPts val="0"/>
      </a:spcAft>
      <a:buClrTx/>
      <a:buSzTx/>
      <a:buFontTx/>
      <a:buNone/>
      <a:tabLst/>
      <a:defRPr kumimoji="0" sz="2200" b="0" i="0" u="none" strike="noStrike" cap="none" spc="0" normalizeH="0" baseline="0">
        <a:ln>
          <a:noFill/>
        </a:ln>
        <a:solidFill>
          <a:srgbClr val="000000"/>
        </a:solidFill>
        <a:effectLst/>
        <a:uFillTx/>
        <a:latin typeface="+mn-lt"/>
        <a:ea typeface="+mn-ea"/>
        <a:cs typeface="+mn-cs"/>
        <a:sym typeface="Avenir Nex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DEAB92E8-8556-4354-90EF-DFAD9E2DA600}" styleName="">
    <a:tblBg/>
    <a:wholeTbl>
      <a:tcTxStyle b="off" i="off">
        <a:fontRef idx="minor">
          <a:srgbClr val="E8EFEC"/>
        </a:fontRef>
        <a:srgbClr val="E8EFEC"/>
      </a:tcTxStyle>
      <a:tcStyle>
        <a:tcBdr>
          <a:left>
            <a:ln w="12700" cap="flat">
              <a:noFill/>
              <a:miter lim="400000"/>
            </a:ln>
          </a:left>
          <a:right>
            <a:ln w="12700" cap="flat">
              <a:noFill/>
              <a:miter lim="400000"/>
            </a:ln>
          </a:right>
          <a:top>
            <a:ln w="3175" cap="flat">
              <a:solidFill>
                <a:srgbClr val="E8EFEC"/>
              </a:solidFill>
              <a:prstDash val="solid"/>
              <a:miter lim="400000"/>
            </a:ln>
          </a:top>
          <a:bottom>
            <a:ln w="3175" cap="flat">
              <a:solidFill>
                <a:srgbClr val="E8EFEC"/>
              </a:solidFill>
              <a:prstDash val="solid"/>
              <a:miter lim="400000"/>
            </a:ln>
          </a:bottom>
          <a:insideH>
            <a:ln w="3175" cap="flat">
              <a:solidFill>
                <a:srgbClr val="E8EFEC"/>
              </a:solidFill>
              <a:prstDash val="solid"/>
              <a:miter lim="400000"/>
            </a:ln>
          </a:insideH>
          <a:insideV>
            <a:ln w="12700" cap="flat">
              <a:noFill/>
              <a:miter lim="400000"/>
            </a:ln>
          </a:insideV>
        </a:tcBdr>
        <a:fill>
          <a:noFill/>
        </a:fill>
      </a:tcStyle>
    </a:wholeTbl>
    <a:band2H>
      <a:tcTxStyle/>
      <a:tcStyle>
        <a:tcBdr/>
        <a:fill>
          <a:solidFill>
            <a:srgbClr val="00829D">
              <a:alpha val="25000"/>
            </a:srgbClr>
          </a:solidFill>
        </a:fill>
      </a:tcStyle>
    </a:band2H>
    <a:firstCol>
      <a:tcTxStyle b="on" i="off">
        <a:fontRef idx="minor">
          <a:srgbClr val="E8EFEC"/>
        </a:fontRef>
        <a:srgbClr val="E8EFEC"/>
      </a:tcTxStyle>
      <a:tcStyle>
        <a:tcBdr>
          <a:left>
            <a:ln w="12700" cap="flat">
              <a:noFill/>
              <a:miter lim="400000"/>
            </a:ln>
          </a:left>
          <a:right>
            <a:ln w="3175" cap="flat">
              <a:solidFill>
                <a:srgbClr val="E8EFEC"/>
              </a:solidFill>
              <a:prstDash val="solid"/>
              <a:miter lim="400000"/>
            </a:ln>
          </a:right>
          <a:top>
            <a:ln w="3175" cap="flat">
              <a:solidFill>
                <a:srgbClr val="E8EFEC"/>
              </a:solidFill>
              <a:prstDash val="solid"/>
              <a:miter lim="400000"/>
            </a:ln>
          </a:top>
          <a:bottom>
            <a:ln w="3175" cap="flat">
              <a:solidFill>
                <a:srgbClr val="E8EFEC"/>
              </a:solidFill>
              <a:prstDash val="solid"/>
              <a:miter lim="400000"/>
            </a:ln>
          </a:bottom>
          <a:insideH>
            <a:ln w="3175" cap="flat">
              <a:solidFill>
                <a:srgbClr val="E8EFEC"/>
              </a:solidFill>
              <a:prstDash val="solid"/>
              <a:miter lim="400000"/>
            </a:ln>
          </a:insideH>
          <a:insideV>
            <a:ln w="3175" cap="flat">
              <a:noFill/>
              <a:miter lim="400000"/>
            </a:ln>
          </a:insideV>
        </a:tcBdr>
        <a:fill>
          <a:solidFill>
            <a:srgbClr val="00829D">
              <a:alpha val="60000"/>
            </a:srgbClr>
          </a:solidFill>
        </a:fill>
      </a:tcStyle>
    </a:firstCol>
    <a:lastRow>
      <a:tcTxStyle b="on" i="off">
        <a:fontRef idx="minor">
          <a:srgbClr val="E8EFEC"/>
        </a:fontRef>
        <a:srgbClr val="E8EFEC"/>
      </a:tcTxStyle>
      <a:tcStyle>
        <a:tcBdr>
          <a:left>
            <a:ln w="12700" cap="flat">
              <a:noFill/>
              <a:miter lim="400000"/>
            </a:ln>
          </a:left>
          <a:right>
            <a:ln w="12700" cap="flat">
              <a:noFill/>
              <a:miter lim="400000"/>
            </a:ln>
          </a:right>
          <a:top>
            <a:ln w="12700" cap="flat">
              <a:solidFill>
                <a:srgbClr val="E8EFEC"/>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00829D">
              <a:alpha val="25000"/>
            </a:srgbClr>
          </a:solidFill>
        </a:fill>
      </a:tcStyle>
    </a:lastRow>
    <a:firstRow>
      <a:tcTxStyle b="on" i="off">
        <a:fontRef idx="minor">
          <a:srgbClr val="E8EFEC"/>
        </a:fontRef>
        <a:srgbClr val="E8EFEC"/>
      </a:tcTxStyle>
      <a:tcStyle>
        <a:tcBdr>
          <a:left>
            <a:ln w="12700" cap="flat">
              <a:noFill/>
              <a:miter lim="400000"/>
            </a:ln>
          </a:left>
          <a:right>
            <a:ln w="12700" cap="flat">
              <a:noFill/>
              <a:miter lim="400000"/>
            </a:ln>
          </a:right>
          <a:top>
            <a:ln w="12700" cap="flat">
              <a:noFill/>
              <a:miter lim="400000"/>
            </a:ln>
          </a:top>
          <a:bottom>
            <a:ln w="3175" cap="flat">
              <a:solidFill>
                <a:srgbClr val="E8EFEC"/>
              </a:solidFill>
              <a:prstDash val="solid"/>
              <a:miter lim="400000"/>
            </a:ln>
          </a:bottom>
          <a:insideH>
            <a:ln w="3175" cap="flat">
              <a:noFill/>
              <a:miter lim="400000"/>
            </a:ln>
          </a:insideH>
          <a:insideV>
            <a:ln w="12700" cap="flat">
              <a:noFill/>
              <a:miter lim="400000"/>
            </a:ln>
          </a:insideV>
        </a:tcBdr>
        <a:fill>
          <a:solidFill>
            <a:srgbClr val="00829D"/>
          </a:solidFill>
        </a:fill>
      </a:tcStyle>
    </a:firstRow>
  </a:tblStyle>
  <a:tblStyle styleId="{A54A6A1D-C094-464B-ABDF-76EB58FCAD48}" styleName="">
    <a:tblBg/>
    <a:wholeTbl>
      <a:tcTxStyle b="off" i="off">
        <a:fontRef idx="minor">
          <a:srgbClr val="E8EFEC"/>
        </a:fontRef>
        <a:srgbClr val="E8EFEC"/>
      </a:tcTxStyle>
      <a:tcStyle>
        <a:tcBdr>
          <a:left>
            <a:ln w="12700" cap="flat">
              <a:noFill/>
              <a:miter lim="400000"/>
            </a:ln>
          </a:left>
          <a:right>
            <a:ln w="12700" cap="flat">
              <a:noFill/>
              <a:miter lim="400000"/>
            </a:ln>
          </a:right>
          <a:top>
            <a:ln w="3175" cap="flat">
              <a:solidFill>
                <a:srgbClr val="E8EFEC"/>
              </a:solidFill>
              <a:prstDash val="solid"/>
              <a:miter lim="400000"/>
            </a:ln>
          </a:top>
          <a:bottom>
            <a:ln w="3175" cap="flat">
              <a:solidFill>
                <a:srgbClr val="E8EFEC"/>
              </a:solidFill>
              <a:prstDash val="solid"/>
              <a:miter lim="400000"/>
            </a:ln>
          </a:bottom>
          <a:insideH>
            <a:ln w="3175" cap="flat">
              <a:solidFill>
                <a:srgbClr val="E8EFEC"/>
              </a:solidFill>
              <a:prstDash val="solid"/>
              <a:miter lim="400000"/>
            </a:ln>
          </a:insideH>
          <a:insideV>
            <a:ln w="12700" cap="flat">
              <a:noFill/>
              <a:miter lim="400000"/>
            </a:ln>
          </a:insideV>
        </a:tcBdr>
        <a:fill>
          <a:noFill/>
        </a:fill>
      </a:tcStyle>
    </a:wholeTbl>
    <a:band2H>
      <a:tcTxStyle/>
      <a:tcStyle>
        <a:tcBdr/>
        <a:fill>
          <a:solidFill>
            <a:srgbClr val="00829D">
              <a:alpha val="30000"/>
            </a:srgbClr>
          </a:solidFill>
        </a:fill>
      </a:tcStyle>
    </a:band2H>
    <a:firstCol>
      <a:tcTxStyle b="on" i="off">
        <a:fontRef idx="minor">
          <a:srgbClr val="E8EFEC"/>
        </a:fontRef>
        <a:srgbClr val="E8EFEC"/>
      </a:tcTxStyle>
      <a:tcStyle>
        <a:tcBdr>
          <a:left>
            <a:ln w="12700" cap="flat">
              <a:noFill/>
              <a:miter lim="400000"/>
            </a:ln>
          </a:left>
          <a:right>
            <a:ln w="3175" cap="flat">
              <a:solidFill>
                <a:srgbClr val="E8EFEC"/>
              </a:solidFill>
              <a:prstDash val="solid"/>
              <a:miter lim="400000"/>
            </a:ln>
          </a:right>
          <a:top>
            <a:ln w="3175" cap="flat">
              <a:solidFill>
                <a:srgbClr val="E8EFEC"/>
              </a:solidFill>
              <a:prstDash val="solid"/>
              <a:miter lim="400000"/>
            </a:ln>
          </a:top>
          <a:bottom>
            <a:ln w="3175" cap="flat">
              <a:solidFill>
                <a:srgbClr val="E8EFEC"/>
              </a:solidFill>
              <a:prstDash val="solid"/>
              <a:miter lim="400000"/>
            </a:ln>
          </a:bottom>
          <a:insideH>
            <a:ln w="3175" cap="flat">
              <a:solidFill>
                <a:srgbClr val="E8EFEC"/>
              </a:solidFill>
              <a:prstDash val="solid"/>
              <a:miter lim="400000"/>
            </a:ln>
          </a:insideH>
          <a:insideV>
            <a:ln w="3175" cap="flat">
              <a:noFill/>
              <a:miter lim="400000"/>
            </a:ln>
          </a:insideV>
        </a:tcBdr>
        <a:fill>
          <a:solidFill>
            <a:srgbClr val="0A5065">
              <a:alpha val="40000"/>
            </a:srgbClr>
          </a:solidFill>
        </a:fill>
      </a:tcStyle>
    </a:firstCol>
    <a:lastRow>
      <a:tcTxStyle b="on" i="off">
        <a:fontRef idx="minor">
          <a:srgbClr val="E8EFEC"/>
        </a:fontRef>
        <a:srgbClr val="E8EFEC"/>
      </a:tcTxStyle>
      <a:tcStyle>
        <a:tcBdr>
          <a:left>
            <a:ln w="12700" cap="flat">
              <a:noFill/>
              <a:miter lim="400000"/>
            </a:ln>
          </a:left>
          <a:right>
            <a:ln w="12700" cap="flat">
              <a:noFill/>
              <a:miter lim="400000"/>
            </a:ln>
          </a:right>
          <a:top>
            <a:ln w="12700" cap="flat">
              <a:solidFill>
                <a:srgbClr val="E8EFEC"/>
              </a:solidFill>
              <a:prstDash val="solid"/>
              <a:miter lim="400000"/>
            </a:ln>
          </a:top>
          <a:bottom>
            <a:ln w="12700" cap="flat">
              <a:noFill/>
              <a:miter lim="400000"/>
            </a:ln>
          </a:bottom>
          <a:insideH>
            <a:ln w="3175" cap="flat">
              <a:noFill/>
              <a:miter lim="400000"/>
            </a:ln>
          </a:insideH>
          <a:insideV>
            <a:ln w="12700" cap="flat">
              <a:noFill/>
              <a:miter lim="400000"/>
            </a:ln>
          </a:insideV>
        </a:tcBdr>
        <a:fill>
          <a:noFill/>
        </a:fill>
      </a:tcStyle>
    </a:lastRow>
    <a:firstRow>
      <a:tcTxStyle b="on" i="off">
        <a:fontRef idx="minor">
          <a:srgbClr val="E8EFEC"/>
        </a:fontRef>
        <a:srgbClr val="E8EFEC"/>
      </a:tcTxStyle>
      <a:tcStyle>
        <a:tcBdr>
          <a:left>
            <a:ln w="12700" cap="flat">
              <a:noFill/>
              <a:miter lim="400000"/>
            </a:ln>
          </a:left>
          <a:right>
            <a:ln w="12700" cap="flat">
              <a:noFill/>
              <a:miter lim="400000"/>
            </a:ln>
          </a:right>
          <a:top>
            <a:ln w="12700" cap="flat">
              <a:noFill/>
              <a:miter lim="400000"/>
            </a:ln>
          </a:top>
          <a:bottom>
            <a:ln w="3175" cap="flat">
              <a:solidFill>
                <a:srgbClr val="E8EFEC"/>
              </a:solidFill>
              <a:prstDash val="solid"/>
              <a:miter lim="400000"/>
            </a:ln>
          </a:bottom>
          <a:insideH>
            <a:ln w="3175" cap="flat">
              <a:noFill/>
              <a:miter lim="400000"/>
            </a:ln>
          </a:insideH>
          <a:insideV>
            <a:ln w="12700" cap="flat">
              <a:noFill/>
              <a:miter lim="400000"/>
            </a:ln>
          </a:insideV>
        </a:tcBdr>
        <a:fill>
          <a:solidFill>
            <a:srgbClr val="0A5065"/>
          </a:solidFill>
        </a:fill>
      </a:tcStyle>
    </a:firstRow>
  </a:tblStyle>
  <a:tblStyle styleId="{D3FCC7FD-A4CD-4878-9B12-AE177799DAE8}" styleName="">
    <a:tblBg/>
    <a:wholeTbl>
      <a:tcTxStyle b="off" i="off">
        <a:fontRef idx="minor">
          <a:srgbClr val="E8EFEC"/>
        </a:fontRef>
        <a:srgbClr val="E8EFEC"/>
      </a:tcTxStyle>
      <a:tcStyle>
        <a:tcBdr>
          <a:left>
            <a:ln w="12700" cap="flat">
              <a:noFill/>
              <a:miter lim="400000"/>
            </a:ln>
          </a:left>
          <a:right>
            <a:ln w="12700" cap="flat">
              <a:noFill/>
              <a:miter lim="400000"/>
            </a:ln>
          </a:right>
          <a:top>
            <a:ln w="3175" cap="flat">
              <a:solidFill>
                <a:srgbClr val="E8EFEC"/>
              </a:solidFill>
              <a:prstDash val="solid"/>
              <a:miter lim="400000"/>
            </a:ln>
          </a:top>
          <a:bottom>
            <a:ln w="3175" cap="flat">
              <a:solidFill>
                <a:srgbClr val="E8EFEC"/>
              </a:solidFill>
              <a:prstDash val="solid"/>
              <a:miter lim="400000"/>
            </a:ln>
          </a:bottom>
          <a:insideH>
            <a:ln w="3175" cap="flat">
              <a:solidFill>
                <a:srgbClr val="E8EFEC"/>
              </a:solidFill>
              <a:prstDash val="solid"/>
              <a:miter lim="400000"/>
            </a:ln>
          </a:insideH>
          <a:insideV>
            <a:ln w="12700" cap="flat">
              <a:noFill/>
              <a:miter lim="400000"/>
            </a:ln>
          </a:insideV>
        </a:tcBdr>
        <a:fill>
          <a:noFill/>
        </a:fill>
      </a:tcStyle>
    </a:wholeTbl>
    <a:band2H>
      <a:tcTxStyle/>
      <a:tcStyle>
        <a:tcBdr/>
        <a:fill>
          <a:solidFill>
            <a:srgbClr val="00829D">
              <a:alpha val="25000"/>
            </a:srgbClr>
          </a:solidFill>
        </a:fill>
      </a:tcStyle>
    </a:band2H>
    <a:firstCol>
      <a:tcTxStyle b="on" i="off">
        <a:fontRef idx="minor">
          <a:srgbClr val="E8EFEC"/>
        </a:fontRef>
        <a:srgbClr val="E8EFEC"/>
      </a:tcTxStyle>
      <a:tcStyle>
        <a:tcBdr>
          <a:left>
            <a:ln w="12700" cap="flat">
              <a:noFill/>
              <a:miter lim="400000"/>
            </a:ln>
          </a:left>
          <a:right>
            <a:ln w="3175" cap="flat">
              <a:solidFill>
                <a:srgbClr val="E8EFEC"/>
              </a:solidFill>
              <a:prstDash val="solid"/>
              <a:miter lim="400000"/>
            </a:ln>
          </a:right>
          <a:top>
            <a:ln w="3175" cap="flat">
              <a:solidFill>
                <a:srgbClr val="E8EFEC"/>
              </a:solidFill>
              <a:prstDash val="solid"/>
              <a:miter lim="400000"/>
            </a:ln>
          </a:top>
          <a:bottom>
            <a:ln w="3175" cap="flat">
              <a:solidFill>
                <a:srgbClr val="E8EFEC"/>
              </a:solidFill>
              <a:prstDash val="solid"/>
              <a:miter lim="400000"/>
            </a:ln>
          </a:bottom>
          <a:insideH>
            <a:ln w="3175" cap="flat">
              <a:solidFill>
                <a:srgbClr val="E8EFEC"/>
              </a:solidFill>
              <a:prstDash val="solid"/>
              <a:miter lim="400000"/>
            </a:ln>
          </a:insideH>
          <a:insideV>
            <a:ln w="3175" cap="flat">
              <a:noFill/>
              <a:miter lim="400000"/>
            </a:ln>
          </a:insideV>
        </a:tcBdr>
        <a:fill>
          <a:noFill/>
        </a:fill>
      </a:tcStyle>
    </a:firstCol>
    <a:lastRow>
      <a:tcTxStyle b="on" i="off">
        <a:fontRef idx="minor">
          <a:srgbClr val="E8EFEC"/>
        </a:fontRef>
        <a:srgbClr val="E8EFEC"/>
      </a:tcTxStyle>
      <a:tcStyle>
        <a:tcBdr>
          <a:left>
            <a:ln w="12700" cap="flat">
              <a:noFill/>
              <a:miter lim="400000"/>
            </a:ln>
          </a:left>
          <a:right>
            <a:ln w="12700" cap="flat">
              <a:noFill/>
              <a:miter lim="400000"/>
            </a:ln>
          </a:right>
          <a:top>
            <a:ln w="12700" cap="flat">
              <a:solidFill>
                <a:srgbClr val="E8EFEC"/>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00829D"/>
          </a:solidFill>
        </a:fill>
      </a:tcStyle>
    </a:lastRow>
    <a:firstRow>
      <a:tcTxStyle b="on" i="off">
        <a:fontRef idx="minor">
          <a:srgbClr val="E8EFEC"/>
        </a:fontRef>
        <a:srgbClr val="E8EFEC"/>
      </a:tcTxStyle>
      <a:tcStyle>
        <a:tcBdr>
          <a:left>
            <a:ln w="12700" cap="flat">
              <a:noFill/>
              <a:miter lim="400000"/>
            </a:ln>
          </a:left>
          <a:right>
            <a:ln w="12700" cap="flat">
              <a:noFill/>
              <a:miter lim="400000"/>
            </a:ln>
          </a:right>
          <a:top>
            <a:ln w="12700" cap="flat">
              <a:noFill/>
              <a:miter lim="400000"/>
            </a:ln>
          </a:top>
          <a:bottom>
            <a:ln w="3175" cap="flat">
              <a:solidFill>
                <a:srgbClr val="E8EFEC"/>
              </a:solidFill>
              <a:prstDash val="solid"/>
              <a:miter lim="400000"/>
            </a:ln>
          </a:bottom>
          <a:insideH>
            <a:ln w="3175" cap="flat">
              <a:noFill/>
              <a:miter lim="400000"/>
            </a:ln>
          </a:insideH>
          <a:insideV>
            <a:ln w="12700" cap="flat">
              <a:noFill/>
              <a:miter lim="400000"/>
            </a:ln>
          </a:insideV>
        </a:tcBdr>
        <a:fill>
          <a:noFill/>
        </a:fill>
      </a:tcStyle>
    </a:firstRow>
  </a:tblStyle>
  <a:tblStyle styleId="{6FED4BDB-6DCE-4948-B04D-3716A31144AC}" styleName="">
    <a:tblBg/>
    <a:wholeTbl>
      <a:tcTxStyle b="off" i="off">
        <a:fontRef idx="minor">
          <a:srgbClr val="00829D"/>
        </a:fontRef>
        <a:srgbClr val="00829D"/>
      </a:tcTxStyle>
      <a:tcStyle>
        <a:tcBdr>
          <a:left>
            <a:ln w="12700" cap="flat">
              <a:noFill/>
              <a:miter lim="400000"/>
            </a:ln>
          </a:left>
          <a:right>
            <a:ln w="12700" cap="flat">
              <a:noFill/>
              <a:miter lim="400000"/>
            </a:ln>
          </a:right>
          <a:top>
            <a:ln w="3175" cap="flat">
              <a:solidFill>
                <a:srgbClr val="00829D"/>
              </a:solidFill>
              <a:prstDash val="solid"/>
              <a:miter lim="400000"/>
            </a:ln>
          </a:top>
          <a:bottom>
            <a:ln w="3175" cap="flat">
              <a:solidFill>
                <a:srgbClr val="00829D"/>
              </a:solidFill>
              <a:prstDash val="solid"/>
              <a:miter lim="400000"/>
            </a:ln>
          </a:bottom>
          <a:insideH>
            <a:ln w="3175" cap="flat">
              <a:solidFill>
                <a:srgbClr val="00829D"/>
              </a:solidFill>
              <a:prstDash val="solid"/>
              <a:miter lim="400000"/>
            </a:ln>
          </a:insideH>
          <a:insideV>
            <a:ln w="12700" cap="flat">
              <a:noFill/>
              <a:miter lim="400000"/>
            </a:ln>
          </a:insideV>
        </a:tcBdr>
        <a:fill>
          <a:noFill/>
        </a:fill>
      </a:tcStyle>
    </a:wholeTbl>
    <a:band2H>
      <a:tcTxStyle/>
      <a:tcStyle>
        <a:tcBdr/>
        <a:fill>
          <a:solidFill>
            <a:srgbClr val="0A5065">
              <a:alpha val="8000"/>
            </a:srgbClr>
          </a:solidFill>
        </a:fill>
      </a:tcStyle>
    </a:band2H>
    <a:firstCol>
      <a:tcTxStyle b="on" i="off">
        <a:fontRef idx="minor">
          <a:srgbClr val="00829D"/>
        </a:fontRef>
        <a:srgbClr val="00829D"/>
      </a:tcTxStyle>
      <a:tcStyle>
        <a:tcBdr>
          <a:left>
            <a:ln w="12700" cap="flat">
              <a:noFill/>
              <a:miter lim="400000"/>
            </a:ln>
          </a:left>
          <a:right>
            <a:ln w="3175" cap="flat">
              <a:solidFill>
                <a:srgbClr val="00829D"/>
              </a:solidFill>
              <a:prstDash val="solid"/>
              <a:miter lim="400000"/>
            </a:ln>
          </a:right>
          <a:top>
            <a:ln w="3175" cap="flat">
              <a:solidFill>
                <a:srgbClr val="00829D"/>
              </a:solidFill>
              <a:prstDash val="solid"/>
              <a:miter lim="400000"/>
            </a:ln>
          </a:top>
          <a:bottom>
            <a:ln w="3175" cap="flat">
              <a:solidFill>
                <a:srgbClr val="00829D"/>
              </a:solidFill>
              <a:prstDash val="solid"/>
              <a:miter lim="400000"/>
            </a:ln>
          </a:bottom>
          <a:insideH>
            <a:ln w="3175" cap="flat">
              <a:solidFill>
                <a:srgbClr val="00829D"/>
              </a:solidFill>
              <a:prstDash val="solid"/>
              <a:miter lim="400000"/>
            </a:ln>
          </a:insideH>
          <a:insideV>
            <a:ln w="3175" cap="flat">
              <a:noFill/>
              <a:miter lim="400000"/>
            </a:ln>
          </a:insideV>
        </a:tcBdr>
        <a:fill>
          <a:noFill/>
        </a:fill>
      </a:tcStyle>
    </a:firstCol>
    <a:lastRow>
      <a:tcTxStyle b="on" i="off">
        <a:fontRef idx="minor">
          <a:srgbClr val="00829D"/>
        </a:fontRef>
        <a:srgbClr val="00829D"/>
      </a:tcTxStyle>
      <a:tcStyle>
        <a:tcBdr>
          <a:left>
            <a:ln w="12700" cap="flat">
              <a:noFill/>
              <a:miter lim="400000"/>
            </a:ln>
          </a:left>
          <a:right>
            <a:ln w="12700" cap="flat">
              <a:noFill/>
              <a:miter lim="400000"/>
            </a:ln>
          </a:right>
          <a:top>
            <a:ln w="12700" cap="flat">
              <a:solidFill>
                <a:srgbClr val="00829D"/>
              </a:solidFill>
              <a:prstDash val="solid"/>
              <a:miter lim="400000"/>
            </a:ln>
          </a:top>
          <a:bottom>
            <a:ln w="12700" cap="flat">
              <a:noFill/>
              <a:miter lim="400000"/>
            </a:ln>
          </a:bottom>
          <a:insideH>
            <a:ln w="3175" cap="flat">
              <a:noFill/>
              <a:miter lim="400000"/>
            </a:ln>
          </a:insideH>
          <a:insideV>
            <a:ln w="12700" cap="flat">
              <a:noFill/>
              <a:miter lim="400000"/>
            </a:ln>
          </a:insideV>
        </a:tcBdr>
        <a:fill>
          <a:noFill/>
        </a:fill>
      </a:tcStyle>
    </a:lastRow>
    <a:firstRow>
      <a:tcTxStyle b="on" i="off">
        <a:fontRef idx="minor">
          <a:srgbClr val="E8EFEC"/>
        </a:fontRef>
        <a:srgbClr val="E8EFEC"/>
      </a:tcTxStyle>
      <a:tcStyle>
        <a:tcBdr>
          <a:left>
            <a:ln w="12700" cap="flat">
              <a:noFill/>
              <a:miter lim="400000"/>
            </a:ln>
          </a:left>
          <a:right>
            <a:ln w="12700" cap="flat">
              <a:noFill/>
              <a:miter lim="400000"/>
            </a:ln>
          </a:right>
          <a:top>
            <a:ln w="12700" cap="flat">
              <a:noFill/>
              <a:miter lim="400000"/>
            </a:ln>
          </a:top>
          <a:bottom>
            <a:ln w="3175" cap="flat">
              <a:solidFill>
                <a:srgbClr val="00829D"/>
              </a:solidFill>
              <a:prstDash val="solid"/>
              <a:miter lim="400000"/>
            </a:ln>
          </a:bottom>
          <a:insideH>
            <a:ln w="3175" cap="flat">
              <a:noFill/>
              <a:miter lim="400000"/>
            </a:ln>
          </a:insideH>
          <a:insideV>
            <a:ln w="12700" cap="flat">
              <a:noFill/>
              <a:miter lim="400000"/>
            </a:ln>
          </a:insideV>
        </a:tcBdr>
        <a:fill>
          <a:solidFill>
            <a:srgbClr val="24B2C8"/>
          </a:solidFill>
        </a:fill>
      </a:tcStyle>
    </a:firstRow>
  </a:tblStyle>
  <a:tblStyle styleId="{493EF4FC-797E-4229-9488-8D141A57491C}" styleName="">
    <a:tblBg/>
    <a:wholeTbl>
      <a:tcTxStyle b="off" i="off">
        <a:fontRef idx="minor">
          <a:srgbClr val="00829D"/>
        </a:fontRef>
        <a:srgbClr val="00829D"/>
      </a:tcTxStyle>
      <a:tcStyle>
        <a:tcBdr>
          <a:left>
            <a:ln w="12700" cap="flat">
              <a:noFill/>
              <a:miter lim="400000"/>
            </a:ln>
          </a:left>
          <a:right>
            <a:ln w="12700" cap="flat">
              <a:noFill/>
              <a:miter lim="400000"/>
            </a:ln>
          </a:right>
          <a:top>
            <a:ln w="3175" cap="flat">
              <a:solidFill>
                <a:srgbClr val="00829D"/>
              </a:solidFill>
              <a:prstDash val="solid"/>
              <a:miter lim="400000"/>
            </a:ln>
          </a:top>
          <a:bottom>
            <a:ln w="3175" cap="flat">
              <a:solidFill>
                <a:srgbClr val="00829D"/>
              </a:solidFill>
              <a:prstDash val="solid"/>
              <a:miter lim="400000"/>
            </a:ln>
          </a:bottom>
          <a:insideH>
            <a:ln w="3175" cap="flat">
              <a:solidFill>
                <a:srgbClr val="00829D"/>
              </a:solidFill>
              <a:prstDash val="solid"/>
              <a:miter lim="400000"/>
            </a:ln>
          </a:insideH>
          <a:insideV>
            <a:ln w="12700" cap="flat">
              <a:noFill/>
              <a:miter lim="400000"/>
            </a:ln>
          </a:insideV>
        </a:tcBdr>
        <a:fill>
          <a:noFill/>
        </a:fill>
      </a:tcStyle>
    </a:wholeTbl>
    <a:band2H>
      <a:tcTxStyle/>
      <a:tcStyle>
        <a:tcBdr/>
        <a:fill>
          <a:solidFill>
            <a:srgbClr val="0A5065">
              <a:alpha val="8000"/>
            </a:srgbClr>
          </a:solidFill>
        </a:fill>
      </a:tcStyle>
    </a:band2H>
    <a:firstCol>
      <a:tcTxStyle b="on" i="off">
        <a:fontRef idx="minor">
          <a:srgbClr val="FFFFFF"/>
        </a:fontRef>
        <a:srgbClr val="FFFFFF"/>
      </a:tcTxStyle>
      <a:tcStyle>
        <a:tcBdr>
          <a:left>
            <a:ln w="12700" cap="flat">
              <a:noFill/>
              <a:miter lim="400000"/>
            </a:ln>
          </a:left>
          <a:right>
            <a:ln w="3175" cap="flat">
              <a:solidFill>
                <a:srgbClr val="00829D"/>
              </a:solidFill>
              <a:prstDash val="solid"/>
              <a:miter lim="400000"/>
            </a:ln>
          </a:right>
          <a:top>
            <a:ln w="3175" cap="flat">
              <a:solidFill>
                <a:srgbClr val="00829D"/>
              </a:solidFill>
              <a:prstDash val="solid"/>
              <a:miter lim="400000"/>
            </a:ln>
          </a:top>
          <a:bottom>
            <a:ln w="3175" cap="flat">
              <a:solidFill>
                <a:srgbClr val="00829D"/>
              </a:solidFill>
              <a:prstDash val="solid"/>
              <a:miter lim="400000"/>
            </a:ln>
          </a:bottom>
          <a:insideH>
            <a:ln w="3175" cap="flat">
              <a:solidFill>
                <a:srgbClr val="00829D"/>
              </a:solidFill>
              <a:prstDash val="solid"/>
              <a:miter lim="400000"/>
            </a:ln>
          </a:insideH>
          <a:insideV>
            <a:ln w="3175" cap="flat">
              <a:noFill/>
              <a:miter lim="400000"/>
            </a:ln>
          </a:insideV>
        </a:tcBdr>
        <a:fill>
          <a:solidFill>
            <a:srgbClr val="24B2C8">
              <a:alpha val="69000"/>
            </a:srgbClr>
          </a:solidFill>
        </a:fill>
      </a:tcStyle>
    </a:firstCol>
    <a:lastRow>
      <a:tcTxStyle b="on" i="off">
        <a:fontRef idx="minor">
          <a:srgbClr val="00829D"/>
        </a:fontRef>
        <a:srgbClr val="00829D"/>
      </a:tcTxStyle>
      <a:tcStyle>
        <a:tcBdr>
          <a:left>
            <a:ln w="12700" cap="flat">
              <a:noFill/>
              <a:miter lim="400000"/>
            </a:ln>
          </a:left>
          <a:right>
            <a:ln w="12700" cap="flat">
              <a:noFill/>
              <a:miter lim="400000"/>
            </a:ln>
          </a:right>
          <a:top>
            <a:ln w="12700" cap="flat">
              <a:solidFill>
                <a:srgbClr val="00829D"/>
              </a:solidFill>
              <a:prstDash val="solid"/>
              <a:miter lim="400000"/>
            </a:ln>
          </a:top>
          <a:bottom>
            <a:ln w="12700" cap="flat">
              <a:noFill/>
              <a:miter lim="400000"/>
            </a:ln>
          </a:bottom>
          <a:insideH>
            <a:ln w="3175" cap="flat">
              <a:noFill/>
              <a:miter lim="400000"/>
            </a:ln>
          </a:insideH>
          <a:insideV>
            <a:ln w="12700" cap="flat">
              <a:noFill/>
              <a:miter lim="400000"/>
            </a:ln>
          </a:insideV>
        </a:tcBdr>
        <a:fill>
          <a:noFill/>
        </a:fill>
      </a:tcStyle>
    </a:lastRow>
    <a:firstRow>
      <a:tcTxStyle b="on" i="off">
        <a:fontRef idx="minor">
          <a:srgbClr val="E8EFEC"/>
        </a:fontRef>
        <a:srgbClr val="E8EFEC"/>
      </a:tcTxStyle>
      <a:tcStyle>
        <a:tcBdr>
          <a:left>
            <a:ln w="12700" cap="flat">
              <a:noFill/>
              <a:miter lim="400000"/>
            </a:ln>
          </a:left>
          <a:right>
            <a:ln w="12700" cap="flat">
              <a:noFill/>
              <a:miter lim="400000"/>
            </a:ln>
          </a:right>
          <a:top>
            <a:ln w="12700" cap="flat">
              <a:noFill/>
              <a:miter lim="400000"/>
            </a:ln>
          </a:top>
          <a:bottom>
            <a:ln w="3175" cap="flat">
              <a:solidFill>
                <a:srgbClr val="00829D"/>
              </a:solidFill>
              <a:prstDash val="solid"/>
              <a:miter lim="400000"/>
            </a:ln>
          </a:bottom>
          <a:insideH>
            <a:ln w="3175" cap="flat">
              <a:noFill/>
              <a:miter lim="400000"/>
            </a:ln>
          </a:insideH>
          <a:insideV>
            <a:ln w="12700" cap="flat">
              <a:noFill/>
              <a:miter lim="400000"/>
            </a:ln>
          </a:insideV>
        </a:tcBdr>
        <a:fill>
          <a:solidFill>
            <a:srgbClr val="24B2C8"/>
          </a:solidFill>
        </a:fill>
      </a:tcStyle>
    </a:firstRow>
  </a:tblStyle>
  <a:tblStyle styleId="{7D23C965-1C35-482F-91DE-B9C7D7F856BE}" styleName="">
    <a:tblBg/>
    <a:wholeTbl>
      <a:tcTxStyle b="off" i="off">
        <a:fontRef idx="minor">
          <a:srgbClr val="00829D"/>
        </a:fontRef>
        <a:srgbClr val="00829D"/>
      </a:tcTxStyle>
      <a:tcStyle>
        <a:tcBdr>
          <a:left>
            <a:ln w="3175" cap="flat">
              <a:solidFill>
                <a:srgbClr val="00829D"/>
              </a:solidFill>
              <a:prstDash val="solid"/>
              <a:miter lim="400000"/>
            </a:ln>
          </a:left>
          <a:right>
            <a:ln w="3175" cap="flat">
              <a:solidFill>
                <a:srgbClr val="00829D"/>
              </a:solidFill>
              <a:prstDash val="solid"/>
              <a:miter lim="400000"/>
            </a:ln>
          </a:right>
          <a:top>
            <a:ln w="3175" cap="flat">
              <a:solidFill>
                <a:srgbClr val="00829D"/>
              </a:solidFill>
              <a:prstDash val="solid"/>
              <a:miter lim="400000"/>
            </a:ln>
          </a:top>
          <a:bottom>
            <a:ln w="3175" cap="flat">
              <a:solidFill>
                <a:srgbClr val="00829D"/>
              </a:solidFill>
              <a:prstDash val="solid"/>
              <a:miter lim="400000"/>
            </a:ln>
          </a:bottom>
          <a:insideH>
            <a:ln w="3175" cap="flat">
              <a:solidFill>
                <a:srgbClr val="00829D"/>
              </a:solidFill>
              <a:prstDash val="solid"/>
              <a:miter lim="400000"/>
            </a:ln>
          </a:insideH>
          <a:insideV>
            <a:ln w="3175" cap="flat">
              <a:solidFill>
                <a:srgbClr val="00829D"/>
              </a:solidFill>
              <a:prstDash val="solid"/>
              <a:miter lim="400000"/>
            </a:ln>
          </a:insideV>
        </a:tcBdr>
        <a:fill>
          <a:noFill/>
        </a:fill>
      </a:tcStyle>
    </a:wholeTbl>
    <a:band2H>
      <a:tcTxStyle/>
      <a:tcStyle>
        <a:tcBdr/>
        <a:fill>
          <a:solidFill>
            <a:srgbClr val="00829D">
              <a:alpha val="8000"/>
            </a:srgbClr>
          </a:solidFill>
        </a:fill>
      </a:tcStyle>
    </a:band2H>
    <a:firstCol>
      <a:tcTxStyle b="on" i="off">
        <a:fontRef idx="minor">
          <a:srgbClr val="00829D"/>
        </a:fontRef>
        <a:srgbClr val="00829D"/>
      </a:tcTxStyle>
      <a:tcStyle>
        <a:tcBdr>
          <a:left>
            <a:ln w="12700" cap="flat">
              <a:noFill/>
              <a:miter lim="400000"/>
            </a:ln>
          </a:left>
          <a:right>
            <a:ln w="3175" cap="flat">
              <a:solidFill>
                <a:srgbClr val="00829D"/>
              </a:solidFill>
              <a:prstDash val="solid"/>
              <a:miter lim="400000"/>
            </a:ln>
          </a:right>
          <a:top>
            <a:ln w="3175" cap="flat">
              <a:solidFill>
                <a:srgbClr val="00829D"/>
              </a:solidFill>
              <a:prstDash val="solid"/>
              <a:miter lim="400000"/>
            </a:ln>
          </a:top>
          <a:bottom>
            <a:ln w="3175" cap="flat">
              <a:solidFill>
                <a:srgbClr val="00829D"/>
              </a:solidFill>
              <a:prstDash val="solid"/>
              <a:miter lim="400000"/>
            </a:ln>
          </a:bottom>
          <a:insideH>
            <a:ln w="3175" cap="flat">
              <a:solidFill>
                <a:srgbClr val="00829D"/>
              </a:solidFill>
              <a:prstDash val="solid"/>
              <a:miter lim="400000"/>
            </a:ln>
          </a:insideH>
          <a:insideV>
            <a:ln w="3175" cap="flat">
              <a:noFill/>
              <a:miter lim="400000"/>
            </a:ln>
          </a:insideV>
        </a:tcBdr>
        <a:fill>
          <a:noFill/>
        </a:fill>
      </a:tcStyle>
    </a:firstCol>
    <a:lastRow>
      <a:tcTxStyle b="on" i="off">
        <a:fontRef idx="minor">
          <a:srgbClr val="00829D"/>
        </a:fontRef>
        <a:srgbClr val="00829D"/>
      </a:tcTxStyle>
      <a:tcStyle>
        <a:tcBdr>
          <a:left>
            <a:ln w="12700" cap="flat">
              <a:noFill/>
              <a:miter lim="400000"/>
            </a:ln>
          </a:left>
          <a:right>
            <a:ln w="12700" cap="flat">
              <a:noFill/>
              <a:miter lim="400000"/>
            </a:ln>
          </a:right>
          <a:top>
            <a:ln w="12700" cap="flat">
              <a:solidFill>
                <a:srgbClr val="00829D"/>
              </a:solidFill>
              <a:prstDash val="solid"/>
              <a:miter lim="400000"/>
            </a:ln>
          </a:top>
          <a:bottom>
            <a:ln w="12700" cap="flat">
              <a:noFill/>
              <a:miter lim="400000"/>
            </a:ln>
          </a:bottom>
          <a:insideH>
            <a:ln w="3175" cap="flat">
              <a:noFill/>
              <a:miter lim="400000"/>
            </a:ln>
          </a:insideH>
          <a:insideV>
            <a:ln w="12700" cap="flat">
              <a:noFill/>
              <a:miter lim="400000"/>
            </a:ln>
          </a:insideV>
        </a:tcBdr>
        <a:fill>
          <a:noFill/>
        </a:fill>
      </a:tcStyle>
    </a:lastRow>
    <a:firstRow>
      <a:tcTxStyle b="on" i="off">
        <a:fontRef idx="minor">
          <a:srgbClr val="00829D"/>
        </a:fontRef>
        <a:srgbClr val="00829D"/>
      </a:tcTxStyle>
      <a:tcStyle>
        <a:tcBdr>
          <a:left>
            <a:ln w="12700" cap="flat">
              <a:noFill/>
              <a:miter lim="400000"/>
            </a:ln>
          </a:left>
          <a:right>
            <a:ln w="12700" cap="flat">
              <a:noFill/>
              <a:miter lim="400000"/>
            </a:ln>
          </a:right>
          <a:top>
            <a:ln w="12700" cap="flat">
              <a:noFill/>
              <a:miter lim="400000"/>
            </a:ln>
          </a:top>
          <a:bottom>
            <a:ln w="3175" cap="flat">
              <a:solidFill>
                <a:srgbClr val="00829D"/>
              </a:solidFill>
              <a:prstDash val="solid"/>
              <a:miter lim="400000"/>
            </a:ln>
          </a:bottom>
          <a:insideH>
            <a:ln w="3175" cap="flat">
              <a:noFill/>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4660"/>
  </p:normalViewPr>
  <p:slideViewPr>
    <p:cSldViewPr snapToGrid="0">
      <p:cViewPr varScale="1">
        <p:scale>
          <a:sx n="60" d="100"/>
          <a:sy n="60" d="100"/>
        </p:scale>
        <p:origin x="54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01" name="Shape 1601"/>
          <p:cNvSpPr>
            <a:spLocks noGrp="1" noRot="1" noChangeAspect="1"/>
          </p:cNvSpPr>
          <p:nvPr>
            <p:ph type="sldImg"/>
          </p:nvPr>
        </p:nvSpPr>
        <p:spPr>
          <a:xfrm>
            <a:off x="1143000" y="685800"/>
            <a:ext cx="4572000" cy="3429000"/>
          </a:xfrm>
          <a:prstGeom prst="rect">
            <a:avLst/>
          </a:prstGeom>
        </p:spPr>
        <p:txBody>
          <a:bodyPr/>
          <a:lstStyle/>
          <a:p>
            <a:endParaRPr/>
          </a:p>
        </p:txBody>
      </p:sp>
      <p:sp>
        <p:nvSpPr>
          <p:cNvPr id="1602" name="Shape 160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25000"/>
      </a:lnSpc>
      <a:defRPr sz="2400">
        <a:latin typeface="Avenir Roman"/>
        <a:ea typeface="Avenir Roman"/>
        <a:cs typeface="Avenir Roman"/>
        <a:sym typeface="Avenir Roman"/>
      </a:defRPr>
    </a:lvl1pPr>
    <a:lvl2pPr indent="228600" defTabSz="457200" latinLnBrk="0">
      <a:lnSpc>
        <a:spcPct val="125000"/>
      </a:lnSpc>
      <a:defRPr sz="2400">
        <a:latin typeface="Avenir Roman"/>
        <a:ea typeface="Avenir Roman"/>
        <a:cs typeface="Avenir Roman"/>
        <a:sym typeface="Avenir Roman"/>
      </a:defRPr>
    </a:lvl2pPr>
    <a:lvl3pPr indent="457200" defTabSz="457200" latinLnBrk="0">
      <a:lnSpc>
        <a:spcPct val="125000"/>
      </a:lnSpc>
      <a:defRPr sz="2400">
        <a:latin typeface="Avenir Roman"/>
        <a:ea typeface="Avenir Roman"/>
        <a:cs typeface="Avenir Roman"/>
        <a:sym typeface="Avenir Roman"/>
      </a:defRPr>
    </a:lvl3pPr>
    <a:lvl4pPr indent="685800" defTabSz="457200" latinLnBrk="0">
      <a:lnSpc>
        <a:spcPct val="125000"/>
      </a:lnSpc>
      <a:defRPr sz="2400">
        <a:latin typeface="Avenir Roman"/>
        <a:ea typeface="Avenir Roman"/>
        <a:cs typeface="Avenir Roman"/>
        <a:sym typeface="Avenir Roman"/>
      </a:defRPr>
    </a:lvl4pPr>
    <a:lvl5pPr indent="914400" defTabSz="457200" latinLnBrk="0">
      <a:lnSpc>
        <a:spcPct val="125000"/>
      </a:lnSpc>
      <a:defRPr sz="2400">
        <a:latin typeface="Avenir Roman"/>
        <a:ea typeface="Avenir Roman"/>
        <a:cs typeface="Avenir Roman"/>
        <a:sym typeface="Avenir Roman"/>
      </a:defRPr>
    </a:lvl5pPr>
    <a:lvl6pPr indent="1143000" defTabSz="457200" latinLnBrk="0">
      <a:lnSpc>
        <a:spcPct val="125000"/>
      </a:lnSpc>
      <a:defRPr sz="2400">
        <a:latin typeface="Avenir Roman"/>
        <a:ea typeface="Avenir Roman"/>
        <a:cs typeface="Avenir Roman"/>
        <a:sym typeface="Avenir Roman"/>
      </a:defRPr>
    </a:lvl6pPr>
    <a:lvl7pPr indent="1371600" defTabSz="457200" latinLnBrk="0">
      <a:lnSpc>
        <a:spcPct val="125000"/>
      </a:lnSpc>
      <a:defRPr sz="2400">
        <a:latin typeface="Avenir Roman"/>
        <a:ea typeface="Avenir Roman"/>
        <a:cs typeface="Avenir Roman"/>
        <a:sym typeface="Avenir Roman"/>
      </a:defRPr>
    </a:lvl7pPr>
    <a:lvl8pPr indent="1600200" defTabSz="457200" latinLnBrk="0">
      <a:lnSpc>
        <a:spcPct val="125000"/>
      </a:lnSpc>
      <a:defRPr sz="2400">
        <a:latin typeface="Avenir Roman"/>
        <a:ea typeface="Avenir Roman"/>
        <a:cs typeface="Avenir Roman"/>
        <a:sym typeface="Avenir Roman"/>
      </a:defRPr>
    </a:lvl8pPr>
    <a:lvl9pPr indent="1828800" defTabSz="457200" latinLnBrk="0">
      <a:lnSpc>
        <a:spcPct val="125000"/>
      </a:lnSpc>
      <a:defRPr sz="2400">
        <a:latin typeface="Avenir Roman"/>
        <a:ea typeface="Avenir Roman"/>
        <a:cs typeface="Avenir Roman"/>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593004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mp; Subtitle">
    <p:spTree>
      <p:nvGrpSpPr>
        <p:cNvPr id="1" name=""/>
        <p:cNvGrpSpPr/>
        <p:nvPr/>
      </p:nvGrpSpPr>
      <p:grpSpPr>
        <a:xfrm>
          <a:off x="0" y="0"/>
          <a:ext cx="0" cy="0"/>
          <a:chOff x="0" y="0"/>
          <a:chExt cx="0" cy="0"/>
        </a:xfrm>
      </p:grpSpPr>
      <p:sp>
        <p:nvSpPr>
          <p:cNvPr id="22" name="Shape 22"/>
          <p:cNvSpPr/>
          <p:nvPr/>
        </p:nvSpPr>
        <p:spPr>
          <a:xfrm>
            <a:off x="0" y="544053"/>
            <a:ext cx="13007540" cy="7708256"/>
          </a:xfrm>
          <a:prstGeom prst="rect">
            <a:avLst/>
          </a:prstGeom>
          <a:solidFill>
            <a:srgbClr val="16BECF"/>
          </a:solidFill>
          <a:ln w="3175">
            <a:miter lim="400000"/>
          </a:ln>
        </p:spPr>
        <p:txBody>
          <a:bodyPr lIns="27093" tIns="27093" rIns="27093" bIns="27093" anchor="ctr"/>
          <a:lstStyle/>
          <a:p>
            <a:pPr algn="ctr">
              <a:spcBef>
                <a:spcPts val="0"/>
              </a:spcBef>
              <a:defRPr>
                <a:solidFill>
                  <a:srgbClr val="FFFFFF"/>
                </a:solidFill>
              </a:defRPr>
            </a:pPr>
            <a:endParaRPr dirty="0"/>
          </a:p>
        </p:txBody>
      </p:sp>
      <p:sp>
        <p:nvSpPr>
          <p:cNvPr id="23" name="Shape 23"/>
          <p:cNvSpPr/>
          <p:nvPr/>
        </p:nvSpPr>
        <p:spPr>
          <a:xfrm>
            <a:off x="-1" y="0"/>
            <a:ext cx="13004802" cy="681782"/>
          </a:xfrm>
          <a:prstGeom prst="rect">
            <a:avLst/>
          </a:prstGeom>
          <a:solidFill>
            <a:srgbClr val="044D7F"/>
          </a:solidFill>
          <a:ln w="3175">
            <a:miter lim="400000"/>
          </a:ln>
        </p:spPr>
        <p:txBody>
          <a:bodyPr lIns="27093" tIns="27093" rIns="27093" bIns="27093" anchor="ctr"/>
          <a:lstStyle/>
          <a:p>
            <a:pPr algn="ctr">
              <a:spcBef>
                <a:spcPts val="0"/>
              </a:spcBef>
              <a:defRPr>
                <a:solidFill>
                  <a:srgbClr val="FFFFFF"/>
                </a:solidFill>
              </a:defRPr>
            </a:pPr>
            <a:endParaRPr dirty="0"/>
          </a:p>
        </p:txBody>
      </p:sp>
      <p:sp>
        <p:nvSpPr>
          <p:cNvPr id="25" name="Shape 25"/>
          <p:cNvSpPr>
            <a:spLocks noGrp="1"/>
          </p:cNvSpPr>
          <p:nvPr>
            <p:ph type="title"/>
          </p:nvPr>
        </p:nvSpPr>
        <p:spPr>
          <a:xfrm>
            <a:off x="1026441" y="1091932"/>
            <a:ext cx="7642143" cy="3209107"/>
          </a:xfrm>
          <a:prstGeom prst="rect">
            <a:avLst/>
          </a:prstGeom>
        </p:spPr>
        <p:txBody>
          <a:bodyPr anchor="b"/>
          <a:lstStyle>
            <a:lvl1pPr>
              <a:lnSpc>
                <a:spcPct val="80000"/>
              </a:lnSpc>
              <a:defRPr sz="7200" spc="0">
                <a:solidFill>
                  <a:srgbClr val="FFFFFF"/>
                </a:solidFill>
              </a:defRPr>
            </a:lvl1pPr>
          </a:lstStyle>
          <a:p>
            <a:r>
              <a:rPr dirty="0"/>
              <a:t>Title Text</a:t>
            </a:r>
          </a:p>
        </p:txBody>
      </p:sp>
      <p:sp>
        <p:nvSpPr>
          <p:cNvPr id="26" name="Shape 26"/>
          <p:cNvSpPr>
            <a:spLocks noGrp="1"/>
          </p:cNvSpPr>
          <p:nvPr>
            <p:ph type="body" sz="quarter" idx="1"/>
          </p:nvPr>
        </p:nvSpPr>
        <p:spPr>
          <a:xfrm>
            <a:off x="1218613" y="4711189"/>
            <a:ext cx="7642147" cy="936288"/>
          </a:xfrm>
          <a:prstGeom prst="rect">
            <a:avLst/>
          </a:prstGeom>
        </p:spPr>
        <p:txBody>
          <a:bodyPr numCol="1" spcCol="38100">
            <a:normAutofit/>
          </a:bodyPr>
          <a:lstStyle>
            <a:lvl1pPr>
              <a:lnSpc>
                <a:spcPct val="100000"/>
              </a:lnSpc>
              <a:spcBef>
                <a:spcPts val="0"/>
              </a:spcBef>
              <a:defRPr sz="3600">
                <a:solidFill>
                  <a:srgbClr val="FFFFFF"/>
                </a:solidFill>
              </a:defRPr>
            </a:lvl1pPr>
            <a:lvl2pPr indent="228600">
              <a:defRPr sz="3600" b="0" cap="none" spc="0">
                <a:solidFill>
                  <a:srgbClr val="FFFFFF"/>
                </a:solidFill>
              </a:defRPr>
            </a:lvl2pPr>
            <a:lvl3pPr indent="457200">
              <a:spcBef>
                <a:spcPts val="0"/>
              </a:spcBef>
              <a:defRPr sz="3600">
                <a:solidFill>
                  <a:srgbClr val="FFFFFF"/>
                </a:solidFill>
              </a:defRPr>
            </a:lvl3pPr>
            <a:lvl4pPr marL="0" marR="0" indent="685800">
              <a:spcBef>
                <a:spcPts val="0"/>
              </a:spcBef>
              <a:buClrTx/>
              <a:buSzTx/>
              <a:buNone/>
              <a:defRPr sz="3600">
                <a:solidFill>
                  <a:srgbClr val="FFFFFF"/>
                </a:solidFill>
              </a:defRPr>
            </a:lvl4pPr>
            <a:lvl5pPr marL="0" marR="0" indent="914400">
              <a:spcBef>
                <a:spcPts val="0"/>
              </a:spcBef>
              <a:defRPr sz="3600">
                <a:solidFill>
                  <a:srgbClr val="FFFFFF"/>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27" name="Shape 27"/>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8" name="Shape 28"/>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9" name="Shape 29"/>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0" name="Shape 30"/>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1" name="Shape 31"/>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2" name="Shape 32"/>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3" name="Shape 33"/>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4" name="Shape 34"/>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5" name="Shape 35"/>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6" name="Shape 3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252" name="Shape 252"/>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dirty="0"/>
          </a:p>
        </p:txBody>
      </p:sp>
      <p:sp>
        <p:nvSpPr>
          <p:cNvPr id="253" name="Shape 253"/>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254" name="Shape 254"/>
          <p:cNvSpPr/>
          <p:nvPr/>
        </p:nvSpPr>
        <p:spPr>
          <a:xfrm>
            <a:off x="681782" y="1355276"/>
            <a:ext cx="1094010" cy="45719"/>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255" name="Shape 255"/>
          <p:cNvSpPr>
            <a:spLocks noGrp="1"/>
          </p:cNvSpPr>
          <p:nvPr>
            <p:ph type="body" idx="1"/>
          </p:nvPr>
        </p:nvSpPr>
        <p:spPr>
          <a:xfrm>
            <a:off x="681781" y="3313043"/>
            <a:ext cx="9936784" cy="4395212"/>
          </a:xfrm>
          <a:prstGeom prst="rect">
            <a:avLst/>
          </a:prstGeom>
        </p:spPr>
        <p:txBody>
          <a:bodyPr numCol="1" spcCol="38100" anchor="ctr">
            <a:normAutofit/>
          </a:bodyPr>
          <a:lstStyle>
            <a:lvl1pPr marL="245626" indent="-245626">
              <a:lnSpc>
                <a:spcPct val="100000"/>
              </a:lnSpc>
              <a:spcBef>
                <a:spcPts val="1900"/>
              </a:spcBef>
              <a:buClr>
                <a:srgbClr val="FFFFFF"/>
              </a:buClr>
              <a:buSzPct val="75000"/>
              <a:buChar char="•"/>
              <a:defRPr sz="2200">
                <a:solidFill>
                  <a:srgbClr val="FFFFFF"/>
                </a:solidFill>
              </a:defRPr>
            </a:lvl1pPr>
            <a:lvl2pPr marL="903653" indent="-268653">
              <a:spcBef>
                <a:spcPts val="1900"/>
              </a:spcBef>
              <a:buClr>
                <a:srgbClr val="FFFFFF"/>
              </a:buClr>
              <a:buSzPct val="75000"/>
              <a:buChar char="•"/>
              <a:defRPr sz="2200" b="0" cap="none" spc="0">
                <a:solidFill>
                  <a:srgbClr val="FFFFFF"/>
                </a:solidFill>
              </a:defRPr>
            </a:lvl2pPr>
            <a:lvl3pPr marL="1538653" indent="-268653">
              <a:spcBef>
                <a:spcPts val="1900"/>
              </a:spcBef>
              <a:buClr>
                <a:srgbClr val="FFFFFF"/>
              </a:buClr>
              <a:buSzPct val="75000"/>
              <a:buChar char="•"/>
              <a:defRPr sz="2200">
                <a:solidFill>
                  <a:srgbClr val="FFFFFF"/>
                </a:solidFill>
              </a:defRPr>
            </a:lvl3pPr>
            <a:lvl4pPr marL="2173653" marR="0" indent="-268653">
              <a:spcBef>
                <a:spcPts val="1900"/>
              </a:spcBef>
              <a:buClr>
                <a:srgbClr val="FFFFFF"/>
              </a:buClr>
              <a:defRPr sz="2200">
                <a:solidFill>
                  <a:srgbClr val="FFFFFF"/>
                </a:solidFill>
              </a:defRPr>
            </a:lvl4pPr>
            <a:lvl5pPr marL="2808653" marR="0" indent="-268653">
              <a:spcBef>
                <a:spcPts val="1900"/>
              </a:spcBef>
              <a:buClr>
                <a:srgbClr val="FFFFFF"/>
              </a:buClr>
              <a:buSzPct val="75000"/>
              <a:buChar char="•"/>
              <a:defRPr sz="2200">
                <a:solidFill>
                  <a:srgbClr val="FFFFFF"/>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256" name="Shape 256"/>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57" name="Shape 257"/>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58" name="Shape 258"/>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59" name="Shape 259"/>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60" name="Shape 260"/>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61" name="Shape 261"/>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62" name="Shape 262"/>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63" name="Shape 263"/>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64" name="Shape 264"/>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65" name="Shape 265"/>
          <p:cNvSpPr>
            <a:spLocks noGrp="1"/>
          </p:cNvSpPr>
          <p:nvPr>
            <p:ph type="sldNum" sz="quarter" idx="2"/>
          </p:nvPr>
        </p:nvSpPr>
        <p:spPr>
          <a:prstGeom prst="rect">
            <a:avLst/>
          </a:prstGeom>
        </p:spPr>
        <p:txBody>
          <a:bodyPr/>
          <a:lstStyle/>
          <a:p>
            <a:fld id="{86CB4B4D-7CA3-9044-876B-883B54F8677D}" type="slidenum">
              <a:t>‹#›</a:t>
            </a:fld>
            <a:endParaRPr/>
          </a:p>
        </p:txBody>
      </p:sp>
      <p:sp>
        <p:nvSpPr>
          <p:cNvPr id="18" name="Shape 211"/>
          <p:cNvSpPr>
            <a:spLocks noGrp="1"/>
          </p:cNvSpPr>
          <p:nvPr>
            <p:ph type="title"/>
          </p:nvPr>
        </p:nvSpPr>
        <p:spPr>
          <a:xfrm>
            <a:off x="681781" y="1536425"/>
            <a:ext cx="9936784" cy="1026144"/>
          </a:xfrm>
          <a:prstGeom prst="rect">
            <a:avLst/>
          </a:prstGeom>
        </p:spPr>
        <p:txBody>
          <a:bodyPr lIns="25400" tIns="25400" rIns="25400" bIns="25400"/>
          <a:lstStyle>
            <a:lvl1pPr>
              <a:defRPr spc="0">
                <a:solidFill>
                  <a:srgbClr val="FFFFFF"/>
                </a:solidFill>
              </a:defRPr>
            </a:lvl1pPr>
          </a:lstStyle>
          <a:p>
            <a:r>
              <a:rPr dirty="0"/>
              <a:t>Title Text</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290" name="Shape 290"/>
          <p:cNvSpPr/>
          <p:nvPr/>
        </p:nvSpPr>
        <p:spPr>
          <a:xfrm>
            <a:off x="4981178" y="681781"/>
            <a:ext cx="8023623"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291" name="Shape 291"/>
          <p:cNvSpPr>
            <a:spLocks noGrp="1"/>
          </p:cNvSpPr>
          <p:nvPr>
            <p:ph type="pic" sz="half" idx="13"/>
          </p:nvPr>
        </p:nvSpPr>
        <p:spPr>
          <a:xfrm>
            <a:off x="0" y="681781"/>
            <a:ext cx="4981128" cy="7708256"/>
          </a:xfrm>
          <a:prstGeom prst="rect">
            <a:avLst/>
          </a:prstGeom>
        </p:spPr>
        <p:txBody>
          <a:bodyPr lIns="91439" tIns="45719" rIns="91439" bIns="45719" numCol="1" spcCol="38100"/>
          <a:lstStyle/>
          <a:p>
            <a:endParaRPr/>
          </a:p>
        </p:txBody>
      </p:sp>
      <p:sp>
        <p:nvSpPr>
          <p:cNvPr id="292" name="Shape 292"/>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293" name="Shape 293"/>
          <p:cNvSpPr/>
          <p:nvPr/>
        </p:nvSpPr>
        <p:spPr>
          <a:xfrm>
            <a:off x="6003850" y="1355276"/>
            <a:ext cx="1270001" cy="67520"/>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294" name="Shape 294"/>
          <p:cNvSpPr>
            <a:spLocks noGrp="1"/>
          </p:cNvSpPr>
          <p:nvPr>
            <p:ph type="title"/>
          </p:nvPr>
        </p:nvSpPr>
        <p:spPr>
          <a:xfrm>
            <a:off x="6003850" y="1536425"/>
            <a:ext cx="6319169" cy="1026144"/>
          </a:xfrm>
          <a:prstGeom prst="rect">
            <a:avLst/>
          </a:prstGeom>
        </p:spPr>
        <p:txBody>
          <a:bodyPr/>
          <a:lstStyle>
            <a:lvl1pPr>
              <a:defRPr spc="0">
                <a:solidFill>
                  <a:srgbClr val="FFFFFF"/>
                </a:solidFill>
              </a:defRPr>
            </a:lvl1pPr>
          </a:lstStyle>
          <a:p>
            <a:r>
              <a:rPr dirty="0"/>
              <a:t>Title Text</a:t>
            </a:r>
          </a:p>
        </p:txBody>
      </p:sp>
      <p:sp>
        <p:nvSpPr>
          <p:cNvPr id="295" name="Shape 295"/>
          <p:cNvSpPr>
            <a:spLocks noGrp="1"/>
          </p:cNvSpPr>
          <p:nvPr>
            <p:ph type="body" sz="half" idx="1"/>
          </p:nvPr>
        </p:nvSpPr>
        <p:spPr>
          <a:xfrm>
            <a:off x="6003850" y="2789829"/>
            <a:ext cx="6319169" cy="4918426"/>
          </a:xfrm>
          <a:prstGeom prst="rect">
            <a:avLst/>
          </a:prstGeom>
        </p:spPr>
        <p:txBody>
          <a:bodyPr numCol="1" spcCol="38100">
            <a:normAutofit/>
          </a:bodyPr>
          <a:lstStyle>
            <a:lvl1pPr>
              <a:lnSpc>
                <a:spcPct val="100000"/>
              </a:lnSpc>
              <a:spcBef>
                <a:spcPts val="1900"/>
              </a:spcBef>
              <a:defRPr sz="2200">
                <a:solidFill>
                  <a:srgbClr val="FFFFFF"/>
                </a:solidFill>
              </a:defRPr>
            </a:lvl1pPr>
            <a:lvl2pPr indent="228600">
              <a:spcBef>
                <a:spcPts val="1900"/>
              </a:spcBef>
              <a:defRPr sz="2200" b="0" cap="none" spc="0">
                <a:solidFill>
                  <a:srgbClr val="FFFFFF"/>
                </a:solidFill>
              </a:defRPr>
            </a:lvl2pPr>
            <a:lvl3pPr indent="457200">
              <a:spcBef>
                <a:spcPts val="1900"/>
              </a:spcBef>
              <a:defRPr sz="2200">
                <a:solidFill>
                  <a:srgbClr val="FFFFFF"/>
                </a:solidFill>
              </a:defRPr>
            </a:lvl3pPr>
            <a:lvl4pPr marL="0" marR="0" indent="685800">
              <a:spcBef>
                <a:spcPts val="1900"/>
              </a:spcBef>
              <a:buClrTx/>
              <a:buSzTx/>
              <a:buNone/>
              <a:defRPr sz="2200">
                <a:solidFill>
                  <a:srgbClr val="FFFFFF"/>
                </a:solidFill>
              </a:defRPr>
            </a:lvl4pPr>
            <a:lvl5pPr marL="0" marR="0" indent="914400">
              <a:spcBef>
                <a:spcPts val="1900"/>
              </a:spcBef>
              <a:defRPr sz="22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296" name="Shape 296"/>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97" name="Shape 297"/>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98" name="Shape 298"/>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99" name="Shape 299"/>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00" name="Shape 300"/>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01" name="Shape 301"/>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02" name="Shape 302"/>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03" name="Shape 303"/>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04" name="Shape 304"/>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05" name="Shape 30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312" name="Shape 312"/>
          <p:cNvSpPr/>
          <p:nvPr/>
        </p:nvSpPr>
        <p:spPr>
          <a:xfrm>
            <a:off x="-2739" y="6716107"/>
            <a:ext cx="13007540" cy="1673930"/>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313" name="Shape 313"/>
          <p:cNvSpPr>
            <a:spLocks noGrp="1"/>
          </p:cNvSpPr>
          <p:nvPr>
            <p:ph type="pic" idx="13"/>
          </p:nvPr>
        </p:nvSpPr>
        <p:spPr>
          <a:xfrm>
            <a:off x="0" y="681781"/>
            <a:ext cx="13004800" cy="6034327"/>
          </a:xfrm>
          <a:prstGeom prst="rect">
            <a:avLst/>
          </a:prstGeom>
        </p:spPr>
        <p:txBody>
          <a:bodyPr lIns="91439" tIns="45719" rIns="91439" bIns="45719" numCol="1" spcCol="38100"/>
          <a:lstStyle/>
          <a:p>
            <a:endParaRPr/>
          </a:p>
        </p:txBody>
      </p:sp>
      <p:sp>
        <p:nvSpPr>
          <p:cNvPr id="314" name="Shape 314"/>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315" name="Shape 315"/>
          <p:cNvSpPr/>
          <p:nvPr/>
        </p:nvSpPr>
        <p:spPr>
          <a:xfrm>
            <a:off x="681781" y="7112986"/>
            <a:ext cx="1270001" cy="67520"/>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316" name="Shape 316"/>
          <p:cNvSpPr>
            <a:spLocks noGrp="1"/>
          </p:cNvSpPr>
          <p:nvPr>
            <p:ph type="title"/>
          </p:nvPr>
        </p:nvSpPr>
        <p:spPr>
          <a:xfrm>
            <a:off x="681781" y="7294135"/>
            <a:ext cx="6661101" cy="669788"/>
          </a:xfrm>
          <a:prstGeom prst="rect">
            <a:avLst/>
          </a:prstGeom>
        </p:spPr>
        <p:txBody>
          <a:bodyPr anchor="ctr"/>
          <a:lstStyle>
            <a:lvl1pPr>
              <a:defRPr sz="3000" spc="0">
                <a:solidFill>
                  <a:srgbClr val="FFFFFF"/>
                </a:solidFill>
              </a:defRPr>
            </a:lvl1pPr>
          </a:lstStyle>
          <a:p>
            <a:r>
              <a:t>Title Text</a:t>
            </a:r>
          </a:p>
        </p:txBody>
      </p:sp>
      <p:sp>
        <p:nvSpPr>
          <p:cNvPr id="317" name="Shape 317"/>
          <p:cNvSpPr>
            <a:spLocks noGrp="1"/>
          </p:cNvSpPr>
          <p:nvPr>
            <p:ph type="body" sz="quarter" idx="1"/>
          </p:nvPr>
        </p:nvSpPr>
        <p:spPr>
          <a:xfrm>
            <a:off x="8024662" y="7294135"/>
            <a:ext cx="4298357" cy="652436"/>
          </a:xfrm>
          <a:prstGeom prst="rect">
            <a:avLst/>
          </a:prstGeom>
        </p:spPr>
        <p:txBody>
          <a:bodyPr numCol="1" spcCol="38100" anchor="ctr">
            <a:noAutofit/>
          </a:bodyPr>
          <a:lstStyle>
            <a:lvl1pPr algn="r">
              <a:lnSpc>
                <a:spcPct val="100000"/>
              </a:lnSpc>
              <a:spcBef>
                <a:spcPts val="1400"/>
              </a:spcBef>
              <a:defRPr sz="1400">
                <a:solidFill>
                  <a:srgbClr val="FFFFFF"/>
                </a:solidFill>
              </a:defRPr>
            </a:lvl1pPr>
            <a:lvl2pPr indent="228600" algn="r">
              <a:spcBef>
                <a:spcPts val="1400"/>
              </a:spcBef>
              <a:defRPr sz="1400" b="0" cap="none" spc="0">
                <a:solidFill>
                  <a:srgbClr val="FFFFFF"/>
                </a:solidFill>
              </a:defRPr>
            </a:lvl2pPr>
            <a:lvl3pPr indent="457200" algn="r">
              <a:spcBef>
                <a:spcPts val="1400"/>
              </a:spcBef>
              <a:defRPr sz="1400">
                <a:solidFill>
                  <a:srgbClr val="FFFFFF"/>
                </a:solidFill>
              </a:defRPr>
            </a:lvl3pPr>
            <a:lvl4pPr marL="0" marR="0" indent="685800" algn="r">
              <a:spcBef>
                <a:spcPts val="1400"/>
              </a:spcBef>
              <a:buClrTx/>
              <a:buSzTx/>
              <a:buNone/>
              <a:defRPr sz="1400">
                <a:solidFill>
                  <a:srgbClr val="FFFFFF"/>
                </a:solidFill>
              </a:defRPr>
            </a:lvl4pPr>
            <a:lvl5pPr marL="0" marR="0" indent="914400" algn="r">
              <a:spcBef>
                <a:spcPts val="1400"/>
              </a:spcBef>
              <a:defRPr sz="1400">
                <a:solidFill>
                  <a:srgbClr val="FFFFFF"/>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18" name="Shape 318"/>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19" name="Shape 319"/>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20" name="Shape 320"/>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21" name="Shape 321"/>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22" name="Shape 322"/>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23" name="Shape 323"/>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24" name="Shape 324"/>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25" name="Shape 325"/>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26" name="Shape 326"/>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27" name="Shape 32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 Top - White">
    <p:spTree>
      <p:nvGrpSpPr>
        <p:cNvPr id="1" name=""/>
        <p:cNvGrpSpPr/>
        <p:nvPr/>
      </p:nvGrpSpPr>
      <p:grpSpPr>
        <a:xfrm>
          <a:off x="0" y="0"/>
          <a:ext cx="0" cy="0"/>
          <a:chOff x="0" y="0"/>
          <a:chExt cx="0" cy="0"/>
        </a:xfrm>
      </p:grpSpPr>
      <p:sp>
        <p:nvSpPr>
          <p:cNvPr id="334" name="Shape 334"/>
          <p:cNvSpPr>
            <a:spLocks noGrp="1"/>
          </p:cNvSpPr>
          <p:nvPr>
            <p:ph type="title"/>
          </p:nvPr>
        </p:nvSpPr>
        <p:spPr>
          <a:xfrm>
            <a:off x="681781" y="1536425"/>
            <a:ext cx="9936784" cy="1026144"/>
          </a:xfrm>
          <a:prstGeom prst="rect">
            <a:avLst/>
          </a:prstGeom>
        </p:spPr>
        <p:txBody>
          <a:bodyPr/>
          <a:lstStyle/>
          <a:p>
            <a:r>
              <a:rPr dirty="0"/>
              <a:t>Title Text</a:t>
            </a:r>
          </a:p>
        </p:txBody>
      </p:sp>
      <p:sp>
        <p:nvSpPr>
          <p:cNvPr id="335" name="Shape 33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359" name="Shape 359"/>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360" name="Shape 360"/>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361" name="Shape 361"/>
          <p:cNvSpPr/>
          <p:nvPr/>
        </p:nvSpPr>
        <p:spPr>
          <a:xfrm>
            <a:off x="681781" y="1355276"/>
            <a:ext cx="1270001" cy="67520"/>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362" name="Shape 362"/>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t>Title Text</a:t>
            </a:r>
          </a:p>
        </p:txBody>
      </p:sp>
      <p:sp>
        <p:nvSpPr>
          <p:cNvPr id="363" name="Shape 363"/>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64" name="Shape 364"/>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65" name="Shape 365"/>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66" name="Shape 366"/>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67" name="Shape 367"/>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68" name="Shape 368"/>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69" name="Shape 369"/>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70" name="Shape 370"/>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71" name="Shape 371"/>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72" name="Shape 37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Caption - Bottom">
    <p:spTree>
      <p:nvGrpSpPr>
        <p:cNvPr id="1" name=""/>
        <p:cNvGrpSpPr/>
        <p:nvPr/>
      </p:nvGrpSpPr>
      <p:grpSpPr>
        <a:xfrm>
          <a:off x="0" y="0"/>
          <a:ext cx="0" cy="0"/>
          <a:chOff x="0" y="0"/>
          <a:chExt cx="0" cy="0"/>
        </a:xfrm>
      </p:grpSpPr>
      <p:sp>
        <p:nvSpPr>
          <p:cNvPr id="379" name="Shape 379"/>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380" name="Shape 380"/>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381" name="Shape 381"/>
          <p:cNvSpPr/>
          <p:nvPr/>
        </p:nvSpPr>
        <p:spPr>
          <a:xfrm>
            <a:off x="681781" y="7112986"/>
            <a:ext cx="1270001" cy="67520"/>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382" name="Shape 382"/>
          <p:cNvSpPr>
            <a:spLocks noGrp="1"/>
          </p:cNvSpPr>
          <p:nvPr>
            <p:ph type="title"/>
          </p:nvPr>
        </p:nvSpPr>
        <p:spPr>
          <a:xfrm>
            <a:off x="681781" y="7294135"/>
            <a:ext cx="6633596" cy="669788"/>
          </a:xfrm>
          <a:prstGeom prst="rect">
            <a:avLst/>
          </a:prstGeom>
        </p:spPr>
        <p:txBody>
          <a:bodyPr anchor="ctr"/>
          <a:lstStyle>
            <a:lvl1pPr>
              <a:defRPr sz="3000" spc="0">
                <a:solidFill>
                  <a:srgbClr val="FFFFFF"/>
                </a:solidFill>
              </a:defRPr>
            </a:lvl1pPr>
          </a:lstStyle>
          <a:p>
            <a:r>
              <a:t>Title Text</a:t>
            </a:r>
          </a:p>
        </p:txBody>
      </p:sp>
      <p:sp>
        <p:nvSpPr>
          <p:cNvPr id="383" name="Shape 383"/>
          <p:cNvSpPr>
            <a:spLocks noGrp="1"/>
          </p:cNvSpPr>
          <p:nvPr>
            <p:ph type="body" sz="quarter" idx="1"/>
          </p:nvPr>
        </p:nvSpPr>
        <p:spPr>
          <a:xfrm>
            <a:off x="8039903" y="7294135"/>
            <a:ext cx="4283116" cy="669788"/>
          </a:xfrm>
          <a:prstGeom prst="rect">
            <a:avLst/>
          </a:prstGeom>
        </p:spPr>
        <p:txBody>
          <a:bodyPr numCol="1" spcCol="38100" anchor="ctr">
            <a:normAutofit/>
          </a:bodyPr>
          <a:lstStyle>
            <a:lvl1pPr algn="r">
              <a:lnSpc>
                <a:spcPct val="100000"/>
              </a:lnSpc>
              <a:spcBef>
                <a:spcPts val="1400"/>
              </a:spcBef>
              <a:defRPr sz="1600">
                <a:solidFill>
                  <a:srgbClr val="FFFFFF"/>
                </a:solidFill>
              </a:defRPr>
            </a:lvl1pPr>
            <a:lvl2pPr indent="228600" algn="r">
              <a:spcBef>
                <a:spcPts val="1400"/>
              </a:spcBef>
              <a:defRPr sz="1600" b="0" cap="none" spc="0">
                <a:solidFill>
                  <a:srgbClr val="FFFFFF"/>
                </a:solidFill>
              </a:defRPr>
            </a:lvl2pPr>
            <a:lvl3pPr indent="457200" algn="r">
              <a:spcBef>
                <a:spcPts val="1400"/>
              </a:spcBef>
              <a:defRPr sz="1600">
                <a:solidFill>
                  <a:srgbClr val="FFFFFF"/>
                </a:solidFill>
              </a:defRPr>
            </a:lvl3pPr>
            <a:lvl4pPr marL="0" marR="0" indent="685800" algn="r">
              <a:spcBef>
                <a:spcPts val="1400"/>
              </a:spcBef>
              <a:buClrTx/>
              <a:buSzTx/>
              <a:buNone/>
              <a:defRPr sz="1600">
                <a:solidFill>
                  <a:srgbClr val="FFFFFF"/>
                </a:solidFill>
              </a:defRPr>
            </a:lvl4pPr>
            <a:lvl5pPr marL="0" marR="0" indent="914400" algn="r">
              <a:spcBef>
                <a:spcPts val="1400"/>
              </a:spcBef>
              <a:defRPr sz="16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384" name="Shape 384"/>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85" name="Shape 385"/>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86" name="Shape 386"/>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87" name="Shape 387"/>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88" name="Shape 388"/>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89" name="Shape 389"/>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90" name="Shape 390"/>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91" name="Shape 391"/>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92" name="Shape 392"/>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393" name="Shape 39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Caption - Left">
    <p:spTree>
      <p:nvGrpSpPr>
        <p:cNvPr id="1" name=""/>
        <p:cNvGrpSpPr/>
        <p:nvPr/>
      </p:nvGrpSpPr>
      <p:grpSpPr>
        <a:xfrm>
          <a:off x="0" y="0"/>
          <a:ext cx="0" cy="0"/>
          <a:chOff x="0" y="0"/>
          <a:chExt cx="0" cy="0"/>
        </a:xfrm>
      </p:grpSpPr>
      <p:sp>
        <p:nvSpPr>
          <p:cNvPr id="400" name="Shape 400"/>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401" name="Shape 401"/>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402" name="Shape 402"/>
          <p:cNvSpPr/>
          <p:nvPr/>
        </p:nvSpPr>
        <p:spPr>
          <a:xfrm>
            <a:off x="681781" y="4839293"/>
            <a:ext cx="1270001" cy="67520"/>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403" name="Shape 403"/>
          <p:cNvSpPr>
            <a:spLocks noGrp="1"/>
          </p:cNvSpPr>
          <p:nvPr>
            <p:ph type="title"/>
          </p:nvPr>
        </p:nvSpPr>
        <p:spPr>
          <a:xfrm>
            <a:off x="681781" y="4145797"/>
            <a:ext cx="4293280" cy="1254876"/>
          </a:xfrm>
          <a:prstGeom prst="rect">
            <a:avLst/>
          </a:prstGeom>
        </p:spPr>
        <p:txBody>
          <a:bodyPr anchor="b"/>
          <a:lstStyle>
            <a:lvl1pPr>
              <a:defRPr sz="3000" spc="0">
                <a:solidFill>
                  <a:srgbClr val="FFFFFF"/>
                </a:solidFill>
              </a:defRPr>
            </a:lvl1pPr>
          </a:lstStyle>
          <a:p>
            <a:r>
              <a:rPr dirty="0"/>
              <a:t>Title Text</a:t>
            </a:r>
          </a:p>
        </p:txBody>
      </p:sp>
      <p:sp>
        <p:nvSpPr>
          <p:cNvPr id="404" name="Shape 404"/>
          <p:cNvSpPr>
            <a:spLocks noGrp="1"/>
          </p:cNvSpPr>
          <p:nvPr>
            <p:ph type="body" sz="quarter" idx="1"/>
          </p:nvPr>
        </p:nvSpPr>
        <p:spPr>
          <a:xfrm>
            <a:off x="681781" y="5349873"/>
            <a:ext cx="4293280" cy="1676600"/>
          </a:xfrm>
          <a:prstGeom prst="rect">
            <a:avLst/>
          </a:prstGeom>
        </p:spPr>
        <p:txBody>
          <a:bodyPr numCol="1" spcCol="38100">
            <a:normAutofit/>
          </a:bodyPr>
          <a:lstStyle>
            <a:lvl1pPr>
              <a:lnSpc>
                <a:spcPct val="100000"/>
              </a:lnSpc>
              <a:spcBef>
                <a:spcPts val="1400"/>
              </a:spcBef>
              <a:defRPr sz="1600">
                <a:solidFill>
                  <a:srgbClr val="FFFFFF"/>
                </a:solidFill>
              </a:defRPr>
            </a:lvl1pPr>
            <a:lvl2pPr indent="228600">
              <a:spcBef>
                <a:spcPts val="1400"/>
              </a:spcBef>
              <a:defRPr sz="1600" b="0" cap="none" spc="0">
                <a:solidFill>
                  <a:srgbClr val="FFFFFF"/>
                </a:solidFill>
              </a:defRPr>
            </a:lvl2pPr>
            <a:lvl3pPr indent="457200">
              <a:spcBef>
                <a:spcPts val="1400"/>
              </a:spcBef>
              <a:defRPr sz="1600">
                <a:solidFill>
                  <a:srgbClr val="FFFFFF"/>
                </a:solidFill>
              </a:defRPr>
            </a:lvl3pPr>
            <a:lvl4pPr marL="0" marR="0" indent="685800">
              <a:spcBef>
                <a:spcPts val="1400"/>
              </a:spcBef>
              <a:buClrTx/>
              <a:buSzTx/>
              <a:buNone/>
              <a:defRPr sz="1600">
                <a:solidFill>
                  <a:srgbClr val="FFFFFF"/>
                </a:solidFill>
              </a:defRPr>
            </a:lvl4pPr>
            <a:lvl5pPr marL="0" marR="0" indent="914400">
              <a:spcBef>
                <a:spcPts val="1400"/>
              </a:spcBef>
              <a:defRPr sz="16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405" name="Shape 405"/>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06" name="Shape 406"/>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07" name="Shape 407"/>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08" name="Shape 408"/>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09" name="Shape 409"/>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10" name="Shape 410"/>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11" name="Shape 411"/>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12" name="Shape 412"/>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13" name="Shape 413"/>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14" name="Shape 41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Caption - Right">
    <p:spTree>
      <p:nvGrpSpPr>
        <p:cNvPr id="1" name=""/>
        <p:cNvGrpSpPr/>
        <p:nvPr/>
      </p:nvGrpSpPr>
      <p:grpSpPr>
        <a:xfrm>
          <a:off x="0" y="0"/>
          <a:ext cx="0" cy="0"/>
          <a:chOff x="0" y="0"/>
          <a:chExt cx="0" cy="0"/>
        </a:xfrm>
      </p:grpSpPr>
      <p:sp>
        <p:nvSpPr>
          <p:cNvPr id="421" name="Shape 421"/>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422" name="Shape 422"/>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423" name="Shape 423"/>
          <p:cNvSpPr/>
          <p:nvPr/>
        </p:nvSpPr>
        <p:spPr>
          <a:xfrm>
            <a:off x="8029739" y="4812788"/>
            <a:ext cx="1270001" cy="67520"/>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424" name="Shape 424"/>
          <p:cNvSpPr>
            <a:spLocks noGrp="1"/>
          </p:cNvSpPr>
          <p:nvPr>
            <p:ph type="title"/>
          </p:nvPr>
        </p:nvSpPr>
        <p:spPr>
          <a:xfrm>
            <a:off x="8029739" y="4145797"/>
            <a:ext cx="4293280" cy="1254876"/>
          </a:xfrm>
          <a:prstGeom prst="rect">
            <a:avLst/>
          </a:prstGeom>
        </p:spPr>
        <p:txBody>
          <a:bodyPr anchor="b"/>
          <a:lstStyle>
            <a:lvl1pPr>
              <a:defRPr sz="3000" spc="0">
                <a:solidFill>
                  <a:srgbClr val="FFFFFF"/>
                </a:solidFill>
              </a:defRPr>
            </a:lvl1pPr>
          </a:lstStyle>
          <a:p>
            <a:r>
              <a:t>Title Text</a:t>
            </a:r>
          </a:p>
        </p:txBody>
      </p:sp>
      <p:sp>
        <p:nvSpPr>
          <p:cNvPr id="425" name="Shape 425"/>
          <p:cNvSpPr>
            <a:spLocks noGrp="1"/>
          </p:cNvSpPr>
          <p:nvPr>
            <p:ph type="body" sz="quarter" idx="1"/>
          </p:nvPr>
        </p:nvSpPr>
        <p:spPr>
          <a:xfrm>
            <a:off x="8029739" y="5349873"/>
            <a:ext cx="4293280" cy="1676600"/>
          </a:xfrm>
          <a:prstGeom prst="rect">
            <a:avLst/>
          </a:prstGeom>
        </p:spPr>
        <p:txBody>
          <a:bodyPr numCol="1" spcCol="38100">
            <a:normAutofit/>
          </a:bodyPr>
          <a:lstStyle>
            <a:lvl1pPr>
              <a:lnSpc>
                <a:spcPct val="100000"/>
              </a:lnSpc>
              <a:spcBef>
                <a:spcPts val="1400"/>
              </a:spcBef>
              <a:defRPr sz="1600">
                <a:solidFill>
                  <a:srgbClr val="FFFFFF"/>
                </a:solidFill>
              </a:defRPr>
            </a:lvl1pPr>
            <a:lvl2pPr indent="228600">
              <a:spcBef>
                <a:spcPts val="1400"/>
              </a:spcBef>
              <a:defRPr sz="1600" b="0" cap="none" spc="0">
                <a:solidFill>
                  <a:srgbClr val="FFFFFF"/>
                </a:solidFill>
              </a:defRPr>
            </a:lvl2pPr>
            <a:lvl3pPr indent="457200">
              <a:spcBef>
                <a:spcPts val="1400"/>
              </a:spcBef>
              <a:defRPr sz="1600">
                <a:solidFill>
                  <a:srgbClr val="FFFFFF"/>
                </a:solidFill>
              </a:defRPr>
            </a:lvl3pPr>
            <a:lvl4pPr marL="0" marR="0" indent="685800">
              <a:spcBef>
                <a:spcPts val="1400"/>
              </a:spcBef>
              <a:buClrTx/>
              <a:buSzTx/>
              <a:buNone/>
              <a:defRPr sz="1600">
                <a:solidFill>
                  <a:srgbClr val="FFFFFF"/>
                </a:solidFill>
              </a:defRPr>
            </a:lvl4pPr>
            <a:lvl5pPr marL="0" marR="0" indent="914400">
              <a:spcBef>
                <a:spcPts val="1400"/>
              </a:spcBef>
              <a:defRPr sz="16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426" name="Shape 426"/>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27" name="Shape 427"/>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28" name="Shape 428"/>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29" name="Shape 429"/>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30" name="Shape 430"/>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31" name="Shape 431"/>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32" name="Shape 432"/>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33" name="Shape 433"/>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34" name="Shape 434"/>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35" name="Shape 43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Caption Photo Embed BLN">
    <p:spTree>
      <p:nvGrpSpPr>
        <p:cNvPr id="1" name=""/>
        <p:cNvGrpSpPr/>
        <p:nvPr/>
      </p:nvGrpSpPr>
      <p:grpSpPr>
        <a:xfrm>
          <a:off x="0" y="0"/>
          <a:ext cx="0" cy="0"/>
          <a:chOff x="0" y="0"/>
          <a:chExt cx="0" cy="0"/>
        </a:xfrm>
      </p:grpSpPr>
      <p:sp>
        <p:nvSpPr>
          <p:cNvPr id="464" name="Shape 464"/>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465" name="Shape 465"/>
          <p:cNvSpPr>
            <a:spLocks noGrp="1"/>
          </p:cNvSpPr>
          <p:nvPr>
            <p:ph type="pic" idx="13"/>
          </p:nvPr>
        </p:nvSpPr>
        <p:spPr>
          <a:xfrm>
            <a:off x="-1" y="681781"/>
            <a:ext cx="13007541" cy="7708742"/>
          </a:xfrm>
          <a:prstGeom prst="rect">
            <a:avLst/>
          </a:prstGeom>
        </p:spPr>
        <p:txBody>
          <a:bodyPr lIns="91439" tIns="45719" rIns="91439" bIns="45719" numCol="1" spcCol="38100"/>
          <a:lstStyle/>
          <a:p>
            <a:endParaRPr dirty="0"/>
          </a:p>
        </p:txBody>
      </p:sp>
      <p:sp>
        <p:nvSpPr>
          <p:cNvPr id="466" name="Shape 466"/>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467" name="Shape 467"/>
          <p:cNvSpPr>
            <a:spLocks noGrp="1"/>
          </p:cNvSpPr>
          <p:nvPr>
            <p:ph type="body" sz="quarter" idx="14" hasCustomPrompt="1"/>
          </p:nvPr>
        </p:nvSpPr>
        <p:spPr>
          <a:xfrm>
            <a:off x="681781" y="7112986"/>
            <a:ext cx="1270001" cy="67520"/>
          </a:xfrm>
          <a:prstGeom prst="rect">
            <a:avLst/>
          </a:prstGeom>
          <a:solidFill>
            <a:srgbClr val="FFFFFF"/>
          </a:solidFill>
        </p:spPr>
        <p:txBody>
          <a:bodyPr lIns="50800" tIns="50800" rIns="50800" bIns="50800" numCol="1" spcCol="38100" anchor="ctr"/>
          <a:lstStyle/>
          <a:p>
            <a:pPr algn="ctr" defTabSz="825500">
              <a:lnSpc>
                <a:spcPct val="100000"/>
              </a:lnSpc>
              <a:spcBef>
                <a:spcPts val="0"/>
              </a:spcBef>
              <a:defRPr sz="3200">
                <a:solidFill>
                  <a:srgbClr val="FFFFFF"/>
                </a:solidFill>
              </a:defRPr>
            </a:pPr>
            <a:r>
              <a:rPr lang="en-GB" dirty="0"/>
              <a:t> </a:t>
            </a:r>
            <a:endParaRPr dirty="0"/>
          </a:p>
        </p:txBody>
      </p:sp>
      <p:sp>
        <p:nvSpPr>
          <p:cNvPr id="468" name="Shape 468"/>
          <p:cNvSpPr>
            <a:spLocks noGrp="1"/>
          </p:cNvSpPr>
          <p:nvPr>
            <p:ph type="title"/>
          </p:nvPr>
        </p:nvSpPr>
        <p:spPr>
          <a:xfrm>
            <a:off x="681781" y="7294135"/>
            <a:ext cx="6633596" cy="669788"/>
          </a:xfrm>
          <a:prstGeom prst="rect">
            <a:avLst/>
          </a:prstGeom>
        </p:spPr>
        <p:txBody>
          <a:bodyPr anchor="ctr"/>
          <a:lstStyle>
            <a:lvl1pPr>
              <a:defRPr sz="3000" spc="0">
                <a:solidFill>
                  <a:srgbClr val="FFFFFF"/>
                </a:solidFill>
              </a:defRPr>
            </a:lvl1pPr>
          </a:lstStyle>
          <a:p>
            <a:r>
              <a:rPr dirty="0"/>
              <a:t>Title Text</a:t>
            </a:r>
          </a:p>
        </p:txBody>
      </p:sp>
      <p:sp>
        <p:nvSpPr>
          <p:cNvPr id="469" name="Shape 469"/>
          <p:cNvSpPr>
            <a:spLocks noGrp="1"/>
          </p:cNvSpPr>
          <p:nvPr>
            <p:ph type="body" sz="quarter" idx="1"/>
          </p:nvPr>
        </p:nvSpPr>
        <p:spPr>
          <a:xfrm>
            <a:off x="8039903" y="7294135"/>
            <a:ext cx="4283116" cy="669788"/>
          </a:xfrm>
          <a:prstGeom prst="rect">
            <a:avLst/>
          </a:prstGeom>
        </p:spPr>
        <p:txBody>
          <a:bodyPr numCol="1" spcCol="38100" anchor="ctr">
            <a:normAutofit/>
          </a:bodyPr>
          <a:lstStyle>
            <a:lvl1pPr algn="r">
              <a:lnSpc>
                <a:spcPct val="100000"/>
              </a:lnSpc>
              <a:spcBef>
                <a:spcPts val="1400"/>
              </a:spcBef>
              <a:defRPr sz="1600">
                <a:solidFill>
                  <a:srgbClr val="FFFFFF"/>
                </a:solidFill>
              </a:defRPr>
            </a:lvl1pPr>
            <a:lvl2pPr indent="228600" algn="r">
              <a:spcBef>
                <a:spcPts val="1400"/>
              </a:spcBef>
              <a:defRPr sz="1600" b="0" cap="none" spc="0">
                <a:solidFill>
                  <a:srgbClr val="FFFFFF"/>
                </a:solidFill>
              </a:defRPr>
            </a:lvl2pPr>
            <a:lvl3pPr indent="457200" algn="r">
              <a:spcBef>
                <a:spcPts val="1400"/>
              </a:spcBef>
              <a:defRPr sz="1600">
                <a:solidFill>
                  <a:srgbClr val="FFFFFF"/>
                </a:solidFill>
              </a:defRPr>
            </a:lvl3pPr>
            <a:lvl4pPr marL="0" marR="0" indent="685800" algn="r">
              <a:spcBef>
                <a:spcPts val="1400"/>
              </a:spcBef>
              <a:buClrTx/>
              <a:buSzTx/>
              <a:buNone/>
              <a:defRPr sz="1600">
                <a:solidFill>
                  <a:srgbClr val="FFFFFF"/>
                </a:solidFill>
              </a:defRPr>
            </a:lvl4pPr>
            <a:lvl5pPr marL="0" marR="0" indent="914400" algn="r">
              <a:spcBef>
                <a:spcPts val="1400"/>
              </a:spcBef>
              <a:defRPr sz="16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470" name="Shape 470"/>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71" name="Shape 471"/>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72" name="Shape 472"/>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73" name="Shape 473"/>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74" name="Shape 474"/>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75" name="Shape 475"/>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76" name="Shape 476"/>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77" name="Shape 477"/>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78" name="Shape 478"/>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79" name="Shape 47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Caption Photo Inset">
    <p:spTree>
      <p:nvGrpSpPr>
        <p:cNvPr id="1" name=""/>
        <p:cNvGrpSpPr/>
        <p:nvPr/>
      </p:nvGrpSpPr>
      <p:grpSpPr>
        <a:xfrm>
          <a:off x="0" y="0"/>
          <a:ext cx="0" cy="0"/>
          <a:chOff x="0" y="0"/>
          <a:chExt cx="0" cy="0"/>
        </a:xfrm>
      </p:grpSpPr>
      <p:sp>
        <p:nvSpPr>
          <p:cNvPr id="486" name="Shape 486"/>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487" name="Shape 487"/>
          <p:cNvSpPr>
            <a:spLocks noGrp="1"/>
          </p:cNvSpPr>
          <p:nvPr>
            <p:ph type="pic" idx="13"/>
          </p:nvPr>
        </p:nvSpPr>
        <p:spPr>
          <a:xfrm>
            <a:off x="681781" y="1352907"/>
            <a:ext cx="11641239" cy="5088955"/>
          </a:xfrm>
          <a:prstGeom prst="rect">
            <a:avLst/>
          </a:prstGeom>
        </p:spPr>
        <p:txBody>
          <a:bodyPr lIns="91439" tIns="45719" rIns="91439" bIns="45719" numCol="1" spcCol="38100"/>
          <a:lstStyle/>
          <a:p>
            <a:endParaRPr/>
          </a:p>
        </p:txBody>
      </p:sp>
      <p:sp>
        <p:nvSpPr>
          <p:cNvPr id="488" name="Shape 488"/>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489" name="Shape 489"/>
          <p:cNvSpPr/>
          <p:nvPr/>
        </p:nvSpPr>
        <p:spPr>
          <a:xfrm>
            <a:off x="681781" y="7112986"/>
            <a:ext cx="1270001" cy="67520"/>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490" name="Shape 490"/>
          <p:cNvSpPr>
            <a:spLocks noGrp="1"/>
          </p:cNvSpPr>
          <p:nvPr>
            <p:ph type="title"/>
          </p:nvPr>
        </p:nvSpPr>
        <p:spPr>
          <a:xfrm>
            <a:off x="681781" y="7294135"/>
            <a:ext cx="6661101" cy="669788"/>
          </a:xfrm>
          <a:prstGeom prst="rect">
            <a:avLst/>
          </a:prstGeom>
        </p:spPr>
        <p:txBody>
          <a:bodyPr anchor="ctr"/>
          <a:lstStyle>
            <a:lvl1pPr>
              <a:defRPr sz="3000" spc="0">
                <a:solidFill>
                  <a:srgbClr val="FFFFFF"/>
                </a:solidFill>
              </a:defRPr>
            </a:lvl1pPr>
          </a:lstStyle>
          <a:p>
            <a:r>
              <a:t>Title Text</a:t>
            </a:r>
          </a:p>
        </p:txBody>
      </p:sp>
      <p:sp>
        <p:nvSpPr>
          <p:cNvPr id="491" name="Shape 491"/>
          <p:cNvSpPr>
            <a:spLocks noGrp="1"/>
          </p:cNvSpPr>
          <p:nvPr>
            <p:ph type="body" sz="quarter" idx="1"/>
          </p:nvPr>
        </p:nvSpPr>
        <p:spPr>
          <a:xfrm>
            <a:off x="8024662" y="7294135"/>
            <a:ext cx="4298357" cy="669788"/>
          </a:xfrm>
          <a:prstGeom prst="rect">
            <a:avLst/>
          </a:prstGeom>
        </p:spPr>
        <p:txBody>
          <a:bodyPr numCol="1" spcCol="38100" anchor="ctr">
            <a:normAutofit/>
          </a:bodyPr>
          <a:lstStyle>
            <a:lvl1pPr algn="r">
              <a:lnSpc>
                <a:spcPct val="100000"/>
              </a:lnSpc>
              <a:spcBef>
                <a:spcPts val="1400"/>
              </a:spcBef>
              <a:defRPr sz="1600">
                <a:solidFill>
                  <a:srgbClr val="FFFFFF"/>
                </a:solidFill>
              </a:defRPr>
            </a:lvl1pPr>
            <a:lvl2pPr indent="228600" algn="r">
              <a:spcBef>
                <a:spcPts val="1400"/>
              </a:spcBef>
              <a:defRPr sz="1600" b="0" cap="none" spc="0">
                <a:solidFill>
                  <a:srgbClr val="FFFFFF"/>
                </a:solidFill>
              </a:defRPr>
            </a:lvl2pPr>
            <a:lvl3pPr indent="457200" algn="r">
              <a:spcBef>
                <a:spcPts val="1400"/>
              </a:spcBef>
              <a:defRPr sz="1600">
                <a:solidFill>
                  <a:srgbClr val="FFFFFF"/>
                </a:solidFill>
              </a:defRPr>
            </a:lvl3pPr>
            <a:lvl4pPr marL="0" marR="0" indent="685800" algn="r">
              <a:spcBef>
                <a:spcPts val="1400"/>
              </a:spcBef>
              <a:buClrTx/>
              <a:buSzTx/>
              <a:buNone/>
              <a:defRPr sz="1600">
                <a:solidFill>
                  <a:srgbClr val="FFFFFF"/>
                </a:solidFill>
              </a:defRPr>
            </a:lvl4pPr>
            <a:lvl5pPr marL="0" marR="0" indent="914400" algn="r">
              <a:spcBef>
                <a:spcPts val="1400"/>
              </a:spcBef>
              <a:defRPr sz="16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492" name="Shape 492"/>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93" name="Shape 493"/>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94" name="Shape 494"/>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95" name="Shape 495"/>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96" name="Shape 496"/>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97" name="Shape 497"/>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98" name="Shape 498"/>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499" name="Shape 499"/>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00" name="Shape 500"/>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01" name="Shape 50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ubtitle &amp; Photo Embed BLN">
    <p:spTree>
      <p:nvGrpSpPr>
        <p:cNvPr id="1" name=""/>
        <p:cNvGrpSpPr/>
        <p:nvPr/>
      </p:nvGrpSpPr>
      <p:grpSpPr>
        <a:xfrm>
          <a:off x="0" y="0"/>
          <a:ext cx="0" cy="0"/>
          <a:chOff x="0" y="0"/>
          <a:chExt cx="0" cy="0"/>
        </a:xfrm>
      </p:grpSpPr>
      <p:sp>
        <p:nvSpPr>
          <p:cNvPr id="65" name="Shape 65"/>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66" name="Shape 66"/>
          <p:cNvSpPr>
            <a:spLocks noGrp="1"/>
          </p:cNvSpPr>
          <p:nvPr>
            <p:ph type="pic" idx="13"/>
          </p:nvPr>
        </p:nvSpPr>
        <p:spPr>
          <a:xfrm>
            <a:off x="0" y="681781"/>
            <a:ext cx="13007540" cy="7709457"/>
          </a:xfrm>
          <a:prstGeom prst="rect">
            <a:avLst/>
          </a:prstGeom>
        </p:spPr>
        <p:txBody>
          <a:bodyPr lIns="91439" tIns="45719" rIns="91439" bIns="45719" numCol="1" spcCol="38100"/>
          <a:lstStyle/>
          <a:p>
            <a:endParaRPr dirty="0"/>
          </a:p>
        </p:txBody>
      </p:sp>
      <p:sp>
        <p:nvSpPr>
          <p:cNvPr id="67" name="Shape 67"/>
          <p:cNvSpPr>
            <a:spLocks noGrp="1"/>
          </p:cNvSpPr>
          <p:nvPr>
            <p:ph type="title"/>
          </p:nvPr>
        </p:nvSpPr>
        <p:spPr>
          <a:xfrm>
            <a:off x="1349243" y="1859607"/>
            <a:ext cx="7642143" cy="3212757"/>
          </a:xfrm>
          <a:prstGeom prst="rect">
            <a:avLst/>
          </a:prstGeom>
        </p:spPr>
        <p:txBody>
          <a:bodyPr anchor="b"/>
          <a:lstStyle>
            <a:lvl1pPr>
              <a:lnSpc>
                <a:spcPct val="80000"/>
              </a:lnSpc>
              <a:defRPr sz="7200" spc="0">
                <a:solidFill>
                  <a:srgbClr val="FFFFFF"/>
                </a:solidFill>
              </a:defRPr>
            </a:lvl1pPr>
          </a:lstStyle>
          <a:p>
            <a:r>
              <a:rPr dirty="0"/>
              <a:t>Title Text</a:t>
            </a:r>
          </a:p>
        </p:txBody>
      </p:sp>
      <p:sp>
        <p:nvSpPr>
          <p:cNvPr id="68" name="Shape 68"/>
          <p:cNvSpPr>
            <a:spLocks noGrp="1"/>
          </p:cNvSpPr>
          <p:nvPr>
            <p:ph type="body" sz="quarter" idx="1"/>
          </p:nvPr>
        </p:nvSpPr>
        <p:spPr>
          <a:xfrm>
            <a:off x="1349242" y="5159308"/>
            <a:ext cx="7642143" cy="932638"/>
          </a:xfrm>
          <a:prstGeom prst="rect">
            <a:avLst/>
          </a:prstGeom>
        </p:spPr>
        <p:txBody>
          <a:bodyPr numCol="1" spcCol="38100">
            <a:normAutofit/>
          </a:bodyPr>
          <a:lstStyle>
            <a:lvl1pPr>
              <a:lnSpc>
                <a:spcPct val="100000"/>
              </a:lnSpc>
              <a:spcBef>
                <a:spcPts val="0"/>
              </a:spcBef>
              <a:defRPr sz="3600">
                <a:solidFill>
                  <a:srgbClr val="FFFFFF"/>
                </a:solidFill>
              </a:defRPr>
            </a:lvl1pPr>
            <a:lvl2pPr indent="228600">
              <a:defRPr sz="3600" b="0" cap="none" spc="0">
                <a:solidFill>
                  <a:srgbClr val="FFFFFF"/>
                </a:solidFill>
              </a:defRPr>
            </a:lvl2pPr>
            <a:lvl3pPr indent="457200">
              <a:spcBef>
                <a:spcPts val="0"/>
              </a:spcBef>
              <a:defRPr sz="3600">
                <a:solidFill>
                  <a:srgbClr val="FFFFFF"/>
                </a:solidFill>
              </a:defRPr>
            </a:lvl3pPr>
            <a:lvl4pPr marL="0" marR="0" indent="685800">
              <a:spcBef>
                <a:spcPts val="0"/>
              </a:spcBef>
              <a:buClrTx/>
              <a:buSzTx/>
              <a:buNone/>
              <a:defRPr sz="3600">
                <a:solidFill>
                  <a:srgbClr val="FFFFFF"/>
                </a:solidFill>
              </a:defRPr>
            </a:lvl4pPr>
            <a:lvl5pPr marL="0" marR="0" indent="914400">
              <a:spcBef>
                <a:spcPts val="0"/>
              </a:spcBef>
              <a:defRPr sz="3600">
                <a:solidFill>
                  <a:srgbClr val="FFFFFF"/>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69" name="Shape 69"/>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71" name="Shape 71"/>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2" name="Shape 72"/>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3" name="Shape 73"/>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4" name="Shape 74"/>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5" name="Shape 75"/>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6" name="Shape 76"/>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7" name="Shape 77"/>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8" name="Shape 78"/>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9" name="Shape 79"/>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0" name="Shape 8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508" name="Shape 508"/>
          <p:cNvSpPr>
            <a:spLocks noGrp="1"/>
          </p:cNvSpPr>
          <p:nvPr>
            <p:ph type="pic" idx="13"/>
          </p:nvPr>
        </p:nvSpPr>
        <p:spPr>
          <a:xfrm>
            <a:off x="-1" y="681781"/>
            <a:ext cx="13007541" cy="7709774"/>
          </a:xfrm>
          <a:prstGeom prst="rect">
            <a:avLst/>
          </a:prstGeom>
        </p:spPr>
        <p:txBody>
          <a:bodyPr lIns="91439" tIns="45719" rIns="91439" bIns="45719" numCol="1" spcCol="38100"/>
          <a:lstStyle/>
          <a:p>
            <a:endParaRPr/>
          </a:p>
        </p:txBody>
      </p:sp>
      <p:sp>
        <p:nvSpPr>
          <p:cNvPr id="509" name="Shape 509"/>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510" name="Shape 510"/>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11" name="Shape 511"/>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12" name="Shape 512"/>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13" name="Shape 513"/>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14" name="Shape 514"/>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15" name="Shape 515"/>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16" name="Shape 516"/>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17" name="Shape 517"/>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18" name="Shape 518"/>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19" name="Shape 51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Title &amp; Caption">
    <p:spTree>
      <p:nvGrpSpPr>
        <p:cNvPr id="1" name=""/>
        <p:cNvGrpSpPr/>
        <p:nvPr/>
      </p:nvGrpSpPr>
      <p:grpSpPr>
        <a:xfrm>
          <a:off x="0" y="0"/>
          <a:ext cx="0" cy="0"/>
          <a:chOff x="0" y="0"/>
          <a:chExt cx="0" cy="0"/>
        </a:xfrm>
      </p:grpSpPr>
      <p:sp>
        <p:nvSpPr>
          <p:cNvPr id="526" name="Shape 526"/>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527" name="Shape 527"/>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528" name="Shape 528"/>
          <p:cNvSpPr/>
          <p:nvPr/>
        </p:nvSpPr>
        <p:spPr>
          <a:xfrm>
            <a:off x="681781" y="1352907"/>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529" name="Shape 529"/>
          <p:cNvSpPr>
            <a:spLocks noGrp="1"/>
          </p:cNvSpPr>
          <p:nvPr>
            <p:ph type="title"/>
          </p:nvPr>
        </p:nvSpPr>
        <p:spPr>
          <a:xfrm>
            <a:off x="681781" y="2098189"/>
            <a:ext cx="9936784" cy="4613885"/>
          </a:xfrm>
          <a:prstGeom prst="rect">
            <a:avLst/>
          </a:prstGeom>
        </p:spPr>
        <p:txBody>
          <a:bodyPr anchor="b"/>
          <a:lstStyle>
            <a:lvl1pPr>
              <a:defRPr spc="0">
                <a:solidFill>
                  <a:srgbClr val="FFFFFF"/>
                </a:solidFill>
              </a:defRPr>
            </a:lvl1pPr>
          </a:lstStyle>
          <a:p>
            <a:r>
              <a:t>Title Text</a:t>
            </a:r>
          </a:p>
        </p:txBody>
      </p:sp>
      <p:sp>
        <p:nvSpPr>
          <p:cNvPr id="530" name="Shape 530"/>
          <p:cNvSpPr>
            <a:spLocks noGrp="1"/>
          </p:cNvSpPr>
          <p:nvPr>
            <p:ph type="body" sz="quarter" idx="1"/>
          </p:nvPr>
        </p:nvSpPr>
        <p:spPr>
          <a:xfrm>
            <a:off x="681781" y="6661273"/>
            <a:ext cx="7983034" cy="1046982"/>
          </a:xfrm>
          <a:prstGeom prst="rect">
            <a:avLst/>
          </a:prstGeom>
        </p:spPr>
        <p:txBody>
          <a:bodyPr numCol="1" spcCol="38100">
            <a:normAutofit/>
          </a:bodyPr>
          <a:lstStyle>
            <a:lvl1pPr>
              <a:lnSpc>
                <a:spcPct val="100000"/>
              </a:lnSpc>
              <a:spcBef>
                <a:spcPts val="0"/>
              </a:spcBef>
              <a:defRPr sz="2200">
                <a:solidFill>
                  <a:srgbClr val="FFFFFF"/>
                </a:solidFill>
              </a:defRPr>
            </a:lvl1pPr>
            <a:lvl2pPr indent="228600">
              <a:defRPr sz="2200" b="0" cap="none" spc="0">
                <a:solidFill>
                  <a:srgbClr val="FFFFFF"/>
                </a:solidFill>
              </a:defRPr>
            </a:lvl2pPr>
            <a:lvl3pPr indent="457200">
              <a:spcBef>
                <a:spcPts val="0"/>
              </a:spcBef>
              <a:defRPr sz="2200">
                <a:solidFill>
                  <a:srgbClr val="FFFFFF"/>
                </a:solidFill>
              </a:defRPr>
            </a:lvl3pPr>
            <a:lvl4pPr marL="0" marR="0" indent="685800">
              <a:spcBef>
                <a:spcPts val="0"/>
              </a:spcBef>
              <a:buClrTx/>
              <a:buSzTx/>
              <a:buNone/>
              <a:defRPr sz="2200">
                <a:solidFill>
                  <a:srgbClr val="FFFFFF"/>
                </a:solidFill>
              </a:defRPr>
            </a:lvl4pPr>
            <a:lvl5pPr marL="0" marR="0" indent="914400">
              <a:spcBef>
                <a:spcPts val="0"/>
              </a:spcBef>
              <a:defRPr sz="22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531" name="Shape 531"/>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32" name="Shape 532"/>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33" name="Shape 533"/>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34" name="Shape 534"/>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35" name="Shape 535"/>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36" name="Shape 536"/>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37" name="Shape 537"/>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38" name="Shape 538"/>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39" name="Shape 539"/>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40" name="Shape 5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True or False">
    <p:spTree>
      <p:nvGrpSpPr>
        <p:cNvPr id="1" name=""/>
        <p:cNvGrpSpPr/>
        <p:nvPr/>
      </p:nvGrpSpPr>
      <p:grpSpPr>
        <a:xfrm>
          <a:off x="0" y="0"/>
          <a:ext cx="0" cy="0"/>
          <a:chOff x="0" y="0"/>
          <a:chExt cx="0" cy="0"/>
        </a:xfrm>
      </p:grpSpPr>
      <p:sp>
        <p:nvSpPr>
          <p:cNvPr id="547" name="Shape 547"/>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548" name="Shape 548"/>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549" name="Shape 549"/>
          <p:cNvSpPr/>
          <p:nvPr/>
        </p:nvSpPr>
        <p:spPr>
          <a:xfrm>
            <a:off x="681781" y="1352907"/>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550" name="Shape 550"/>
          <p:cNvSpPr>
            <a:spLocks noGrp="1"/>
          </p:cNvSpPr>
          <p:nvPr>
            <p:ph type="title"/>
          </p:nvPr>
        </p:nvSpPr>
        <p:spPr>
          <a:xfrm>
            <a:off x="681781" y="1536425"/>
            <a:ext cx="9936784" cy="3527290"/>
          </a:xfrm>
          <a:prstGeom prst="rect">
            <a:avLst/>
          </a:prstGeom>
        </p:spPr>
        <p:txBody>
          <a:bodyPr/>
          <a:lstStyle>
            <a:lvl1pPr>
              <a:defRPr spc="0">
                <a:solidFill>
                  <a:srgbClr val="FFFFFF"/>
                </a:solidFill>
              </a:defRPr>
            </a:lvl1pPr>
          </a:lstStyle>
          <a:p>
            <a:r>
              <a:t>Title Text</a:t>
            </a:r>
          </a:p>
        </p:txBody>
      </p:sp>
      <p:sp>
        <p:nvSpPr>
          <p:cNvPr id="551" name="Shape 551"/>
          <p:cNvSpPr>
            <a:spLocks noGrp="1"/>
          </p:cNvSpPr>
          <p:nvPr>
            <p:ph type="body" sz="quarter" idx="1"/>
          </p:nvPr>
        </p:nvSpPr>
        <p:spPr>
          <a:xfrm>
            <a:off x="681781" y="6661273"/>
            <a:ext cx="7983034" cy="1046982"/>
          </a:xfrm>
          <a:prstGeom prst="rect">
            <a:avLst/>
          </a:prstGeom>
        </p:spPr>
        <p:txBody>
          <a:bodyPr numCol="1" spcCol="38100">
            <a:normAutofit/>
          </a:bodyPr>
          <a:lstStyle>
            <a:lvl1pPr>
              <a:lnSpc>
                <a:spcPct val="100000"/>
              </a:lnSpc>
              <a:spcBef>
                <a:spcPts val="0"/>
              </a:spcBef>
              <a:defRPr sz="2200">
                <a:solidFill>
                  <a:srgbClr val="FFFFFF"/>
                </a:solidFill>
              </a:defRPr>
            </a:lvl1pPr>
            <a:lvl2pPr indent="228600">
              <a:defRPr sz="2200" b="0" cap="none" spc="0">
                <a:solidFill>
                  <a:srgbClr val="FFFFFF"/>
                </a:solidFill>
              </a:defRPr>
            </a:lvl2pPr>
            <a:lvl3pPr indent="457200">
              <a:spcBef>
                <a:spcPts val="0"/>
              </a:spcBef>
              <a:defRPr sz="2200">
                <a:solidFill>
                  <a:srgbClr val="FFFFFF"/>
                </a:solidFill>
              </a:defRPr>
            </a:lvl3pPr>
            <a:lvl4pPr marL="0" marR="0" indent="685800">
              <a:spcBef>
                <a:spcPts val="0"/>
              </a:spcBef>
              <a:buClrTx/>
              <a:buSzTx/>
              <a:buNone/>
              <a:defRPr sz="2200">
                <a:solidFill>
                  <a:srgbClr val="FFFFFF"/>
                </a:solidFill>
              </a:defRPr>
            </a:lvl4pPr>
            <a:lvl5pPr marL="0" marR="0" indent="914400">
              <a:spcBef>
                <a:spcPts val="0"/>
              </a:spcBef>
              <a:defRPr sz="22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552" name="Shape 552"/>
          <p:cNvSpPr/>
          <p:nvPr/>
        </p:nvSpPr>
        <p:spPr>
          <a:xfrm>
            <a:off x="681781" y="6086386"/>
            <a:ext cx="865845" cy="574888"/>
          </a:xfrm>
          <a:prstGeom prst="rect">
            <a:avLst/>
          </a:prstGeom>
          <a:ln w="3175">
            <a:miter lim="400000"/>
          </a:ln>
          <a:extLst>
            <a:ext uri="{C572A759-6A51-4108-AA02-DFA0A04FC94B}">
              <ma14:wrappingTextBoxFlag xmlns="" xmlns:ma14="http://schemas.microsoft.com/office/mac/drawingml/2011/main" val="1"/>
            </a:ext>
          </a:extLst>
        </p:spPr>
        <p:txBody>
          <a:bodyPr wrap="none" lIns="27093" tIns="27093" rIns="27093" bIns="27093" anchor="ctr">
            <a:spAutoFit/>
          </a:bodyPr>
          <a:lstStyle>
            <a:lvl1pPr>
              <a:lnSpc>
                <a:spcPct val="90000"/>
              </a:lnSpc>
              <a:spcBef>
                <a:spcPts val="0"/>
              </a:spcBef>
              <a:defRPr sz="3000" b="1">
                <a:solidFill>
                  <a:srgbClr val="FFFFFF"/>
                </a:solidFill>
              </a:defRPr>
            </a:lvl1pPr>
          </a:lstStyle>
          <a:p>
            <a:r>
              <a:t>True</a:t>
            </a:r>
          </a:p>
        </p:txBody>
      </p:sp>
      <p:sp>
        <p:nvSpPr>
          <p:cNvPr id="553" name="Shape 553"/>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54" name="Shape 554"/>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55" name="Shape 555"/>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56" name="Shape 556"/>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57" name="Shape 557"/>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58" name="Shape 558"/>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59" name="Shape 559"/>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60" name="Shape 560"/>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61" name="Shape 561"/>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62" name="Shape 56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569" name="Shape 569"/>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570" name="Shape 570"/>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571" name="Shape 571"/>
          <p:cNvSpPr/>
          <p:nvPr/>
        </p:nvSpPr>
        <p:spPr>
          <a:xfrm>
            <a:off x="681781" y="1352907"/>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572" name="Shape 572"/>
          <p:cNvSpPr>
            <a:spLocks noGrp="1"/>
          </p:cNvSpPr>
          <p:nvPr>
            <p:ph type="body" sz="quarter" idx="13"/>
          </p:nvPr>
        </p:nvSpPr>
        <p:spPr>
          <a:xfrm>
            <a:off x="681781" y="5718770"/>
            <a:ext cx="9936784" cy="1133688"/>
          </a:xfrm>
          <a:prstGeom prst="rect">
            <a:avLst/>
          </a:prstGeom>
        </p:spPr>
        <p:txBody>
          <a:bodyPr numCol="1" spcCol="38100" anchor="b">
            <a:spAutoFit/>
          </a:bodyPr>
          <a:lstStyle>
            <a:lvl1pPr>
              <a:spcBef>
                <a:spcPts val="0"/>
              </a:spcBef>
              <a:defRPr sz="6200" b="1">
                <a:solidFill>
                  <a:srgbClr val="FFFFFF"/>
                </a:solidFill>
              </a:defRPr>
            </a:lvl1pPr>
          </a:lstStyle>
          <a:p>
            <a:r>
              <a:t>“Type a Quote Here.”</a:t>
            </a:r>
          </a:p>
        </p:txBody>
      </p:sp>
      <p:sp>
        <p:nvSpPr>
          <p:cNvPr id="573" name="Shape 573"/>
          <p:cNvSpPr>
            <a:spLocks noGrp="1"/>
          </p:cNvSpPr>
          <p:nvPr>
            <p:ph type="body" sz="quarter" idx="14"/>
          </p:nvPr>
        </p:nvSpPr>
        <p:spPr>
          <a:xfrm>
            <a:off x="924192" y="6932176"/>
            <a:ext cx="4577534" cy="435188"/>
          </a:xfrm>
          <a:prstGeom prst="rect">
            <a:avLst/>
          </a:prstGeom>
        </p:spPr>
        <p:txBody>
          <a:bodyPr numCol="1" spcCol="38100" anchor="ctr">
            <a:spAutoFit/>
          </a:bodyPr>
          <a:lstStyle>
            <a:lvl1pPr>
              <a:lnSpc>
                <a:spcPct val="100000"/>
              </a:lnSpc>
              <a:spcBef>
                <a:spcPts val="0"/>
              </a:spcBef>
              <a:defRPr sz="2200">
                <a:solidFill>
                  <a:srgbClr val="FFFFFF"/>
                </a:solidFill>
              </a:defRPr>
            </a:lvl1pPr>
          </a:lstStyle>
          <a:p>
            <a:r>
              <a:t>- Attribution Line</a:t>
            </a:r>
          </a:p>
        </p:txBody>
      </p:sp>
      <p:sp>
        <p:nvSpPr>
          <p:cNvPr id="574" name="Shape 574"/>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75" name="Shape 575"/>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76" name="Shape 576"/>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77" name="Shape 577"/>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78" name="Shape 578"/>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79" name="Shape 579"/>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80" name="Shape 580"/>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81" name="Shape 581"/>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82" name="Shape 582"/>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83" name="Shape 58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Quote &amp; Caption">
    <p:spTree>
      <p:nvGrpSpPr>
        <p:cNvPr id="1" name=""/>
        <p:cNvGrpSpPr/>
        <p:nvPr/>
      </p:nvGrpSpPr>
      <p:grpSpPr>
        <a:xfrm>
          <a:off x="0" y="0"/>
          <a:ext cx="0" cy="0"/>
          <a:chOff x="0" y="0"/>
          <a:chExt cx="0" cy="0"/>
        </a:xfrm>
      </p:grpSpPr>
      <p:sp>
        <p:nvSpPr>
          <p:cNvPr id="590" name="Shape 590"/>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591" name="Shape 591"/>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592" name="Shape 592"/>
          <p:cNvSpPr/>
          <p:nvPr/>
        </p:nvSpPr>
        <p:spPr>
          <a:xfrm>
            <a:off x="681781" y="1352907"/>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593" name="Shape 593"/>
          <p:cNvSpPr>
            <a:spLocks noGrp="1"/>
          </p:cNvSpPr>
          <p:nvPr>
            <p:ph type="body" sz="quarter" idx="13"/>
          </p:nvPr>
        </p:nvSpPr>
        <p:spPr>
          <a:xfrm>
            <a:off x="533334" y="3618122"/>
            <a:ext cx="9936784" cy="917787"/>
          </a:xfrm>
          <a:prstGeom prst="rect">
            <a:avLst/>
          </a:prstGeom>
        </p:spPr>
        <p:txBody>
          <a:bodyPr numCol="1" spcCol="38100" anchor="b">
            <a:spAutoFit/>
          </a:bodyPr>
          <a:lstStyle>
            <a:lvl1pPr>
              <a:spcBef>
                <a:spcPts val="0"/>
              </a:spcBef>
              <a:defRPr sz="5000" b="1">
                <a:solidFill>
                  <a:srgbClr val="FFFFFF"/>
                </a:solidFill>
              </a:defRPr>
            </a:lvl1pPr>
          </a:lstStyle>
          <a:p>
            <a:r>
              <a:t>“Type a Quote Here.”</a:t>
            </a:r>
          </a:p>
        </p:txBody>
      </p:sp>
      <p:sp>
        <p:nvSpPr>
          <p:cNvPr id="594" name="Shape 594"/>
          <p:cNvSpPr>
            <a:spLocks noGrp="1"/>
          </p:cNvSpPr>
          <p:nvPr>
            <p:ph type="body" sz="quarter" idx="14"/>
          </p:nvPr>
        </p:nvSpPr>
        <p:spPr>
          <a:xfrm>
            <a:off x="924192" y="4872178"/>
            <a:ext cx="4577534" cy="435188"/>
          </a:xfrm>
          <a:prstGeom prst="rect">
            <a:avLst/>
          </a:prstGeom>
        </p:spPr>
        <p:txBody>
          <a:bodyPr numCol="1" spcCol="38100" anchor="ctr">
            <a:spAutoFit/>
          </a:bodyPr>
          <a:lstStyle>
            <a:lvl1pPr>
              <a:lnSpc>
                <a:spcPct val="100000"/>
              </a:lnSpc>
              <a:spcBef>
                <a:spcPts val="0"/>
              </a:spcBef>
              <a:defRPr sz="2200">
                <a:solidFill>
                  <a:srgbClr val="FFFFFF"/>
                </a:solidFill>
              </a:defRPr>
            </a:lvl1pPr>
          </a:lstStyle>
          <a:p>
            <a:r>
              <a:t>- Attribution Line</a:t>
            </a:r>
          </a:p>
        </p:txBody>
      </p:sp>
      <p:sp>
        <p:nvSpPr>
          <p:cNvPr id="595" name="Shape 595"/>
          <p:cNvSpPr>
            <a:spLocks noGrp="1"/>
          </p:cNvSpPr>
          <p:nvPr>
            <p:ph type="body" sz="quarter" idx="1"/>
          </p:nvPr>
        </p:nvSpPr>
        <p:spPr>
          <a:xfrm>
            <a:off x="681781" y="6007638"/>
            <a:ext cx="7983034" cy="1023814"/>
          </a:xfrm>
          <a:prstGeom prst="rect">
            <a:avLst/>
          </a:prstGeom>
        </p:spPr>
        <p:txBody>
          <a:bodyPr numCol="1" spcCol="38100">
            <a:normAutofit/>
          </a:bodyPr>
          <a:lstStyle>
            <a:lvl1pPr>
              <a:lnSpc>
                <a:spcPct val="100000"/>
              </a:lnSpc>
              <a:spcBef>
                <a:spcPts val="0"/>
              </a:spcBef>
              <a:defRPr sz="2200">
                <a:solidFill>
                  <a:srgbClr val="FFFFFF"/>
                </a:solidFill>
              </a:defRPr>
            </a:lvl1pPr>
            <a:lvl2pPr indent="228600">
              <a:defRPr sz="2200" b="0" cap="none" spc="0">
                <a:solidFill>
                  <a:srgbClr val="FFFFFF"/>
                </a:solidFill>
              </a:defRPr>
            </a:lvl2pPr>
            <a:lvl3pPr indent="457200">
              <a:spcBef>
                <a:spcPts val="0"/>
              </a:spcBef>
              <a:defRPr sz="2200">
                <a:solidFill>
                  <a:srgbClr val="FFFFFF"/>
                </a:solidFill>
              </a:defRPr>
            </a:lvl3pPr>
            <a:lvl4pPr marL="0" marR="0" indent="685800">
              <a:spcBef>
                <a:spcPts val="0"/>
              </a:spcBef>
              <a:buClrTx/>
              <a:buSzTx/>
              <a:buNone/>
              <a:defRPr sz="2200">
                <a:solidFill>
                  <a:srgbClr val="FFFFFF"/>
                </a:solidFill>
              </a:defRPr>
            </a:lvl4pPr>
            <a:lvl5pPr marL="0" marR="0" indent="914400">
              <a:spcBef>
                <a:spcPts val="0"/>
              </a:spcBef>
              <a:defRPr sz="22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596" name="Shape 596"/>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97" name="Shape 597"/>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98" name="Shape 598"/>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599" name="Shape 599"/>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00" name="Shape 600"/>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01" name="Shape 601"/>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02" name="Shape 602"/>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03" name="Shape 603"/>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04" name="Shape 604"/>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05" name="Shape 60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Compare &amp; Contrast">
    <p:spTree>
      <p:nvGrpSpPr>
        <p:cNvPr id="1" name=""/>
        <p:cNvGrpSpPr/>
        <p:nvPr/>
      </p:nvGrpSpPr>
      <p:grpSpPr>
        <a:xfrm>
          <a:off x="0" y="0"/>
          <a:ext cx="0" cy="0"/>
          <a:chOff x="0" y="0"/>
          <a:chExt cx="0" cy="0"/>
        </a:xfrm>
      </p:grpSpPr>
      <p:sp>
        <p:nvSpPr>
          <p:cNvPr id="612" name="Shape 612"/>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613" name="Shape 613"/>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t>Title Text</a:t>
            </a:r>
          </a:p>
        </p:txBody>
      </p:sp>
      <p:sp>
        <p:nvSpPr>
          <p:cNvPr id="614" name="Shape 614"/>
          <p:cNvSpPr>
            <a:spLocks noGrp="1"/>
          </p:cNvSpPr>
          <p:nvPr>
            <p:ph type="body" sz="quarter" idx="13"/>
          </p:nvPr>
        </p:nvSpPr>
        <p:spPr>
          <a:xfrm>
            <a:off x="684073" y="2903459"/>
            <a:ext cx="4513871" cy="473287"/>
          </a:xfrm>
          <a:prstGeom prst="rect">
            <a:avLst/>
          </a:prstGeom>
        </p:spPr>
        <p:txBody>
          <a:bodyPr numCol="1" spcCol="38100" anchor="b">
            <a:spAutoFit/>
          </a:bodyPr>
          <a:lstStyle>
            <a:lvl1pPr>
              <a:lnSpc>
                <a:spcPct val="100000"/>
              </a:lnSpc>
              <a:spcBef>
                <a:spcPts val="0"/>
              </a:spcBef>
              <a:defRPr sz="2400" b="1">
                <a:solidFill>
                  <a:srgbClr val="FFFFFF"/>
                </a:solidFill>
              </a:defRPr>
            </a:lvl1pPr>
          </a:lstStyle>
          <a:p>
            <a:r>
              <a:t>Heading A</a:t>
            </a:r>
          </a:p>
        </p:txBody>
      </p:sp>
      <p:sp>
        <p:nvSpPr>
          <p:cNvPr id="615" name="Shape 615"/>
          <p:cNvSpPr>
            <a:spLocks noGrp="1"/>
          </p:cNvSpPr>
          <p:nvPr>
            <p:ph type="body" sz="quarter" idx="14"/>
          </p:nvPr>
        </p:nvSpPr>
        <p:spPr>
          <a:xfrm>
            <a:off x="681781" y="3376745"/>
            <a:ext cx="4513871" cy="333588"/>
          </a:xfrm>
          <a:prstGeom prst="rect">
            <a:avLst/>
          </a:prstGeom>
        </p:spPr>
        <p:txBody>
          <a:bodyPr numCol="1" spcCol="38100">
            <a:spAutoFit/>
          </a:bodyPr>
          <a:lstStyle>
            <a:lvl1pPr>
              <a:lnSpc>
                <a:spcPct val="100000"/>
              </a:lnSpc>
              <a:spcBef>
                <a:spcPts val="1400"/>
              </a:spcBef>
              <a:defRPr sz="1600">
                <a:solidFill>
                  <a:srgbClr val="FFFFFF"/>
                </a:solidFill>
              </a:defRPr>
            </a:lvl1pPr>
          </a:lstStyle>
          <a:p>
            <a:r>
              <a:t>Text A</a:t>
            </a:r>
          </a:p>
        </p:txBody>
      </p:sp>
      <p:sp>
        <p:nvSpPr>
          <p:cNvPr id="616" name="Shape 616"/>
          <p:cNvSpPr>
            <a:spLocks noGrp="1"/>
          </p:cNvSpPr>
          <p:nvPr>
            <p:ph type="body" sz="quarter" idx="15"/>
          </p:nvPr>
        </p:nvSpPr>
        <p:spPr>
          <a:xfrm>
            <a:off x="5877433" y="2903459"/>
            <a:ext cx="4513871" cy="473287"/>
          </a:xfrm>
          <a:prstGeom prst="rect">
            <a:avLst/>
          </a:prstGeom>
        </p:spPr>
        <p:txBody>
          <a:bodyPr numCol="1" spcCol="38100" anchor="b">
            <a:spAutoFit/>
          </a:bodyPr>
          <a:lstStyle>
            <a:lvl1pPr>
              <a:lnSpc>
                <a:spcPct val="100000"/>
              </a:lnSpc>
              <a:spcBef>
                <a:spcPts val="0"/>
              </a:spcBef>
              <a:defRPr sz="2400" b="1">
                <a:solidFill>
                  <a:srgbClr val="FFFFFF"/>
                </a:solidFill>
              </a:defRPr>
            </a:lvl1pPr>
          </a:lstStyle>
          <a:p>
            <a:r>
              <a:t>Heading B</a:t>
            </a:r>
          </a:p>
        </p:txBody>
      </p:sp>
      <p:sp>
        <p:nvSpPr>
          <p:cNvPr id="617" name="Shape 617"/>
          <p:cNvSpPr>
            <a:spLocks noGrp="1"/>
          </p:cNvSpPr>
          <p:nvPr>
            <p:ph type="body" sz="quarter" idx="16"/>
          </p:nvPr>
        </p:nvSpPr>
        <p:spPr>
          <a:xfrm>
            <a:off x="5877433" y="3376745"/>
            <a:ext cx="4513871" cy="333588"/>
          </a:xfrm>
          <a:prstGeom prst="rect">
            <a:avLst/>
          </a:prstGeom>
        </p:spPr>
        <p:txBody>
          <a:bodyPr numCol="1" spcCol="38100">
            <a:spAutoFit/>
          </a:bodyPr>
          <a:lstStyle>
            <a:lvl1pPr>
              <a:lnSpc>
                <a:spcPct val="100000"/>
              </a:lnSpc>
              <a:spcBef>
                <a:spcPts val="1400"/>
              </a:spcBef>
              <a:defRPr sz="1600">
                <a:solidFill>
                  <a:srgbClr val="FFFFFF"/>
                </a:solidFill>
              </a:defRPr>
            </a:lvl1pPr>
          </a:lstStyle>
          <a:p>
            <a:r>
              <a:t>Text B</a:t>
            </a:r>
          </a:p>
        </p:txBody>
      </p:sp>
      <p:sp>
        <p:nvSpPr>
          <p:cNvPr id="618" name="Shape 618"/>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619" name="Shape 619"/>
          <p:cNvSpPr/>
          <p:nvPr/>
        </p:nvSpPr>
        <p:spPr>
          <a:xfrm>
            <a:off x="681781" y="1352907"/>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620" name="Shape 620"/>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21" name="Shape 621"/>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22" name="Shape 622"/>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23" name="Shape 623"/>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24" name="Shape 624"/>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25" name="Shape 625"/>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26" name="Shape 626"/>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27" name="Shape 627"/>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28" name="Shape 628"/>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29" name="Shape 62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3 Col. Compare &amp; Contrast">
    <p:spTree>
      <p:nvGrpSpPr>
        <p:cNvPr id="1" name=""/>
        <p:cNvGrpSpPr/>
        <p:nvPr/>
      </p:nvGrpSpPr>
      <p:grpSpPr>
        <a:xfrm>
          <a:off x="0" y="0"/>
          <a:ext cx="0" cy="0"/>
          <a:chOff x="0" y="0"/>
          <a:chExt cx="0" cy="0"/>
        </a:xfrm>
      </p:grpSpPr>
      <p:sp>
        <p:nvSpPr>
          <p:cNvPr id="636" name="Shape 636"/>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637" name="Shape 637"/>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638" name="Shape 638"/>
          <p:cNvSpPr/>
          <p:nvPr/>
        </p:nvSpPr>
        <p:spPr>
          <a:xfrm>
            <a:off x="681781" y="1352907"/>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639" name="Shape 639"/>
          <p:cNvSpPr>
            <a:spLocks noGrp="1"/>
          </p:cNvSpPr>
          <p:nvPr>
            <p:ph type="title"/>
          </p:nvPr>
        </p:nvSpPr>
        <p:spPr>
          <a:xfrm>
            <a:off x="681781" y="1536425"/>
            <a:ext cx="9709523" cy="1026144"/>
          </a:xfrm>
          <a:prstGeom prst="rect">
            <a:avLst/>
          </a:prstGeom>
        </p:spPr>
        <p:txBody>
          <a:bodyPr/>
          <a:lstStyle>
            <a:lvl1pPr>
              <a:defRPr spc="0">
                <a:solidFill>
                  <a:srgbClr val="FFFFFF"/>
                </a:solidFill>
              </a:defRPr>
            </a:lvl1pPr>
          </a:lstStyle>
          <a:p>
            <a:r>
              <a:t>Title Text</a:t>
            </a:r>
          </a:p>
        </p:txBody>
      </p:sp>
      <p:sp>
        <p:nvSpPr>
          <p:cNvPr id="640" name="Shape 640"/>
          <p:cNvSpPr>
            <a:spLocks noGrp="1"/>
          </p:cNvSpPr>
          <p:nvPr>
            <p:ph type="body" sz="quarter" idx="13"/>
          </p:nvPr>
        </p:nvSpPr>
        <p:spPr>
          <a:xfrm>
            <a:off x="684073" y="2903459"/>
            <a:ext cx="3411717" cy="473288"/>
          </a:xfrm>
          <a:prstGeom prst="rect">
            <a:avLst/>
          </a:prstGeom>
        </p:spPr>
        <p:txBody>
          <a:bodyPr numCol="1" spcCol="38100" anchor="b">
            <a:spAutoFit/>
          </a:bodyPr>
          <a:lstStyle>
            <a:lvl1pPr>
              <a:lnSpc>
                <a:spcPct val="100000"/>
              </a:lnSpc>
              <a:spcBef>
                <a:spcPts val="0"/>
              </a:spcBef>
              <a:defRPr sz="2400" b="1">
                <a:solidFill>
                  <a:srgbClr val="FFFFFF"/>
                </a:solidFill>
              </a:defRPr>
            </a:lvl1pPr>
          </a:lstStyle>
          <a:p>
            <a:r>
              <a:t>Heading A</a:t>
            </a:r>
          </a:p>
        </p:txBody>
      </p:sp>
      <p:sp>
        <p:nvSpPr>
          <p:cNvPr id="641" name="Shape 641"/>
          <p:cNvSpPr>
            <a:spLocks noGrp="1"/>
          </p:cNvSpPr>
          <p:nvPr>
            <p:ph type="body" sz="quarter" idx="14"/>
          </p:nvPr>
        </p:nvSpPr>
        <p:spPr>
          <a:xfrm>
            <a:off x="681781" y="3376746"/>
            <a:ext cx="3416301" cy="333587"/>
          </a:xfrm>
          <a:prstGeom prst="rect">
            <a:avLst/>
          </a:prstGeom>
        </p:spPr>
        <p:txBody>
          <a:bodyPr numCol="1" spcCol="38100">
            <a:spAutoFit/>
          </a:bodyPr>
          <a:lstStyle>
            <a:lvl1pPr>
              <a:lnSpc>
                <a:spcPct val="100000"/>
              </a:lnSpc>
              <a:spcBef>
                <a:spcPts val="1400"/>
              </a:spcBef>
              <a:defRPr sz="1600">
                <a:solidFill>
                  <a:srgbClr val="FFFFFF"/>
                </a:solidFill>
              </a:defRPr>
            </a:lvl1pPr>
          </a:lstStyle>
          <a:p>
            <a:r>
              <a:t>Text A</a:t>
            </a:r>
          </a:p>
        </p:txBody>
      </p:sp>
      <p:sp>
        <p:nvSpPr>
          <p:cNvPr id="642" name="Shape 642"/>
          <p:cNvSpPr>
            <a:spLocks noGrp="1"/>
          </p:cNvSpPr>
          <p:nvPr>
            <p:ph type="body" sz="quarter" idx="15"/>
          </p:nvPr>
        </p:nvSpPr>
        <p:spPr>
          <a:xfrm>
            <a:off x="4779863" y="2903459"/>
            <a:ext cx="3416301" cy="473288"/>
          </a:xfrm>
          <a:prstGeom prst="rect">
            <a:avLst/>
          </a:prstGeom>
        </p:spPr>
        <p:txBody>
          <a:bodyPr numCol="1" spcCol="38100" anchor="b">
            <a:spAutoFit/>
          </a:bodyPr>
          <a:lstStyle>
            <a:lvl1pPr>
              <a:lnSpc>
                <a:spcPct val="100000"/>
              </a:lnSpc>
              <a:spcBef>
                <a:spcPts val="0"/>
              </a:spcBef>
              <a:defRPr sz="2400" b="1">
                <a:solidFill>
                  <a:srgbClr val="FFFFFF"/>
                </a:solidFill>
              </a:defRPr>
            </a:lvl1pPr>
          </a:lstStyle>
          <a:p>
            <a:r>
              <a:t>Heading B</a:t>
            </a:r>
          </a:p>
        </p:txBody>
      </p:sp>
      <p:sp>
        <p:nvSpPr>
          <p:cNvPr id="643" name="Shape 643"/>
          <p:cNvSpPr>
            <a:spLocks noGrp="1"/>
          </p:cNvSpPr>
          <p:nvPr>
            <p:ph type="body" sz="quarter" idx="16"/>
          </p:nvPr>
        </p:nvSpPr>
        <p:spPr>
          <a:xfrm>
            <a:off x="4779863" y="3376746"/>
            <a:ext cx="3416301" cy="333587"/>
          </a:xfrm>
          <a:prstGeom prst="rect">
            <a:avLst/>
          </a:prstGeom>
        </p:spPr>
        <p:txBody>
          <a:bodyPr numCol="1" spcCol="38100">
            <a:spAutoFit/>
          </a:bodyPr>
          <a:lstStyle>
            <a:lvl1pPr>
              <a:lnSpc>
                <a:spcPct val="100000"/>
              </a:lnSpc>
              <a:spcBef>
                <a:spcPts val="1400"/>
              </a:spcBef>
              <a:defRPr sz="1600">
                <a:solidFill>
                  <a:srgbClr val="FFFFFF"/>
                </a:solidFill>
              </a:defRPr>
            </a:lvl1pPr>
          </a:lstStyle>
          <a:p>
            <a:r>
              <a:t>Text B</a:t>
            </a:r>
          </a:p>
        </p:txBody>
      </p:sp>
      <p:sp>
        <p:nvSpPr>
          <p:cNvPr id="644" name="Shape 644"/>
          <p:cNvSpPr>
            <a:spLocks noGrp="1"/>
          </p:cNvSpPr>
          <p:nvPr>
            <p:ph type="body" sz="quarter" idx="17"/>
          </p:nvPr>
        </p:nvSpPr>
        <p:spPr>
          <a:xfrm>
            <a:off x="8877944" y="2903459"/>
            <a:ext cx="3416301" cy="473288"/>
          </a:xfrm>
          <a:prstGeom prst="rect">
            <a:avLst/>
          </a:prstGeom>
        </p:spPr>
        <p:txBody>
          <a:bodyPr numCol="1" spcCol="38100" anchor="b">
            <a:spAutoFit/>
          </a:bodyPr>
          <a:lstStyle>
            <a:lvl1pPr>
              <a:lnSpc>
                <a:spcPct val="100000"/>
              </a:lnSpc>
              <a:spcBef>
                <a:spcPts val="0"/>
              </a:spcBef>
              <a:defRPr sz="2400" b="1">
                <a:solidFill>
                  <a:srgbClr val="FFFFFF"/>
                </a:solidFill>
              </a:defRPr>
            </a:lvl1pPr>
          </a:lstStyle>
          <a:p>
            <a:r>
              <a:t>Heading C</a:t>
            </a:r>
          </a:p>
        </p:txBody>
      </p:sp>
      <p:sp>
        <p:nvSpPr>
          <p:cNvPr id="645" name="Shape 645"/>
          <p:cNvSpPr>
            <a:spLocks noGrp="1"/>
          </p:cNvSpPr>
          <p:nvPr>
            <p:ph type="body" sz="quarter" idx="18"/>
          </p:nvPr>
        </p:nvSpPr>
        <p:spPr>
          <a:xfrm>
            <a:off x="8877944" y="3376746"/>
            <a:ext cx="3416301" cy="333587"/>
          </a:xfrm>
          <a:prstGeom prst="rect">
            <a:avLst/>
          </a:prstGeom>
        </p:spPr>
        <p:txBody>
          <a:bodyPr numCol="1" spcCol="38100">
            <a:spAutoFit/>
          </a:bodyPr>
          <a:lstStyle>
            <a:lvl1pPr>
              <a:lnSpc>
                <a:spcPct val="100000"/>
              </a:lnSpc>
              <a:spcBef>
                <a:spcPts val="1400"/>
              </a:spcBef>
              <a:defRPr sz="1600">
                <a:solidFill>
                  <a:srgbClr val="FFFFFF"/>
                </a:solidFill>
              </a:defRPr>
            </a:lvl1pPr>
          </a:lstStyle>
          <a:p>
            <a:r>
              <a:t>Text C</a:t>
            </a:r>
          </a:p>
        </p:txBody>
      </p:sp>
      <p:sp>
        <p:nvSpPr>
          <p:cNvPr id="646" name="Shape 646"/>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47" name="Shape 647"/>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48" name="Shape 648"/>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49" name="Shape 649"/>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50" name="Shape 650"/>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51" name="Shape 651"/>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52" name="Shape 652"/>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53" name="Shape 653"/>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54" name="Shape 654"/>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55" name="Shape 65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Percentage Comp. &amp; Contrast">
    <p:spTree>
      <p:nvGrpSpPr>
        <p:cNvPr id="1" name=""/>
        <p:cNvGrpSpPr/>
        <p:nvPr/>
      </p:nvGrpSpPr>
      <p:grpSpPr>
        <a:xfrm>
          <a:off x="0" y="0"/>
          <a:ext cx="0" cy="0"/>
          <a:chOff x="0" y="0"/>
          <a:chExt cx="0" cy="0"/>
        </a:xfrm>
      </p:grpSpPr>
      <p:sp>
        <p:nvSpPr>
          <p:cNvPr id="662" name="Shape 662"/>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663" name="Shape 663"/>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664" name="Shape 664"/>
          <p:cNvSpPr/>
          <p:nvPr/>
        </p:nvSpPr>
        <p:spPr>
          <a:xfrm>
            <a:off x="681781" y="1352907"/>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665" name="Shape 665"/>
          <p:cNvSpPr>
            <a:spLocks noGrp="1"/>
          </p:cNvSpPr>
          <p:nvPr>
            <p:ph type="body" sz="quarter" idx="13"/>
          </p:nvPr>
        </p:nvSpPr>
        <p:spPr>
          <a:xfrm>
            <a:off x="684073" y="3696802"/>
            <a:ext cx="4511579" cy="473288"/>
          </a:xfrm>
          <a:prstGeom prst="rect">
            <a:avLst/>
          </a:prstGeom>
        </p:spPr>
        <p:txBody>
          <a:bodyPr numCol="1" spcCol="38100" anchor="b">
            <a:spAutoFit/>
          </a:bodyPr>
          <a:lstStyle>
            <a:lvl1pPr>
              <a:lnSpc>
                <a:spcPct val="100000"/>
              </a:lnSpc>
              <a:spcBef>
                <a:spcPts val="0"/>
              </a:spcBef>
              <a:defRPr sz="2400" b="1">
                <a:solidFill>
                  <a:srgbClr val="FFFFFF"/>
                </a:solidFill>
              </a:defRPr>
            </a:lvl1pPr>
          </a:lstStyle>
          <a:p>
            <a:r>
              <a:t>Heading A</a:t>
            </a:r>
          </a:p>
        </p:txBody>
      </p:sp>
      <p:sp>
        <p:nvSpPr>
          <p:cNvPr id="666" name="Shape 666"/>
          <p:cNvSpPr>
            <a:spLocks noGrp="1"/>
          </p:cNvSpPr>
          <p:nvPr>
            <p:ph type="body" sz="quarter" idx="14"/>
          </p:nvPr>
        </p:nvSpPr>
        <p:spPr>
          <a:xfrm>
            <a:off x="681781" y="4170089"/>
            <a:ext cx="4516163" cy="333588"/>
          </a:xfrm>
          <a:prstGeom prst="rect">
            <a:avLst/>
          </a:prstGeom>
        </p:spPr>
        <p:txBody>
          <a:bodyPr numCol="1" spcCol="38100">
            <a:spAutoFit/>
          </a:bodyPr>
          <a:lstStyle>
            <a:lvl1pPr>
              <a:lnSpc>
                <a:spcPct val="100000"/>
              </a:lnSpc>
              <a:spcBef>
                <a:spcPts val="1400"/>
              </a:spcBef>
              <a:defRPr sz="1600">
                <a:solidFill>
                  <a:srgbClr val="FFFFFF"/>
                </a:solidFill>
              </a:defRPr>
            </a:lvl1pPr>
          </a:lstStyle>
          <a:p>
            <a:r>
              <a:t>Text A</a:t>
            </a:r>
          </a:p>
        </p:txBody>
      </p:sp>
      <p:sp>
        <p:nvSpPr>
          <p:cNvPr id="667" name="Shape 667"/>
          <p:cNvSpPr>
            <a:spLocks noGrp="1"/>
          </p:cNvSpPr>
          <p:nvPr>
            <p:ph type="body" sz="quarter" idx="15"/>
          </p:nvPr>
        </p:nvSpPr>
        <p:spPr>
          <a:xfrm>
            <a:off x="5820618" y="3696802"/>
            <a:ext cx="4570687" cy="473288"/>
          </a:xfrm>
          <a:prstGeom prst="rect">
            <a:avLst/>
          </a:prstGeom>
        </p:spPr>
        <p:txBody>
          <a:bodyPr numCol="1" spcCol="38100" anchor="b">
            <a:spAutoFit/>
          </a:bodyPr>
          <a:lstStyle>
            <a:lvl1pPr>
              <a:lnSpc>
                <a:spcPct val="100000"/>
              </a:lnSpc>
              <a:spcBef>
                <a:spcPts val="0"/>
              </a:spcBef>
              <a:defRPr sz="2400" b="1">
                <a:solidFill>
                  <a:srgbClr val="FFFFFF"/>
                </a:solidFill>
              </a:defRPr>
            </a:lvl1pPr>
          </a:lstStyle>
          <a:p>
            <a:r>
              <a:t>Heading B</a:t>
            </a:r>
          </a:p>
        </p:txBody>
      </p:sp>
      <p:sp>
        <p:nvSpPr>
          <p:cNvPr id="668" name="Shape 668"/>
          <p:cNvSpPr>
            <a:spLocks noGrp="1"/>
          </p:cNvSpPr>
          <p:nvPr>
            <p:ph type="body" sz="quarter" idx="16"/>
          </p:nvPr>
        </p:nvSpPr>
        <p:spPr>
          <a:xfrm>
            <a:off x="5820618" y="4170089"/>
            <a:ext cx="4570687" cy="333588"/>
          </a:xfrm>
          <a:prstGeom prst="rect">
            <a:avLst/>
          </a:prstGeom>
        </p:spPr>
        <p:txBody>
          <a:bodyPr numCol="1" spcCol="38100">
            <a:spAutoFit/>
          </a:bodyPr>
          <a:lstStyle>
            <a:lvl1pPr>
              <a:lnSpc>
                <a:spcPct val="100000"/>
              </a:lnSpc>
              <a:spcBef>
                <a:spcPts val="1400"/>
              </a:spcBef>
              <a:defRPr sz="1600">
                <a:solidFill>
                  <a:srgbClr val="FFFFFF"/>
                </a:solidFill>
              </a:defRPr>
            </a:lvl1pPr>
          </a:lstStyle>
          <a:p>
            <a:r>
              <a:t>Text B</a:t>
            </a:r>
          </a:p>
        </p:txBody>
      </p:sp>
      <p:sp>
        <p:nvSpPr>
          <p:cNvPr id="669" name="Shape 669"/>
          <p:cNvSpPr>
            <a:spLocks noGrp="1"/>
          </p:cNvSpPr>
          <p:nvPr>
            <p:ph type="body" sz="quarter" idx="17"/>
          </p:nvPr>
        </p:nvSpPr>
        <p:spPr>
          <a:xfrm>
            <a:off x="681781" y="1536425"/>
            <a:ext cx="4516163" cy="1819488"/>
          </a:xfrm>
          <a:prstGeom prst="rect">
            <a:avLst/>
          </a:prstGeom>
        </p:spPr>
        <p:txBody>
          <a:bodyPr numCol="1" spcCol="38100" anchor="ctr">
            <a:spAutoFit/>
          </a:bodyPr>
          <a:lstStyle>
            <a:lvl1pPr>
              <a:lnSpc>
                <a:spcPct val="100000"/>
              </a:lnSpc>
              <a:spcBef>
                <a:spcPts val="0"/>
              </a:spcBef>
              <a:defRPr sz="10200" b="1">
                <a:solidFill>
                  <a:srgbClr val="FFFFFF"/>
                </a:solidFill>
              </a:defRPr>
            </a:lvl1pPr>
          </a:lstStyle>
          <a:p>
            <a:r>
              <a:t>68%</a:t>
            </a:r>
          </a:p>
        </p:txBody>
      </p:sp>
      <p:sp>
        <p:nvSpPr>
          <p:cNvPr id="670" name="Shape 670"/>
          <p:cNvSpPr>
            <a:spLocks noGrp="1"/>
          </p:cNvSpPr>
          <p:nvPr>
            <p:ph type="body" sz="quarter" idx="18"/>
          </p:nvPr>
        </p:nvSpPr>
        <p:spPr>
          <a:xfrm>
            <a:off x="5820618" y="1536425"/>
            <a:ext cx="4570687" cy="1819488"/>
          </a:xfrm>
          <a:prstGeom prst="rect">
            <a:avLst/>
          </a:prstGeom>
        </p:spPr>
        <p:txBody>
          <a:bodyPr numCol="1" spcCol="38100" anchor="ctr">
            <a:spAutoFit/>
          </a:bodyPr>
          <a:lstStyle>
            <a:lvl1pPr>
              <a:lnSpc>
                <a:spcPct val="100000"/>
              </a:lnSpc>
              <a:spcBef>
                <a:spcPts val="0"/>
              </a:spcBef>
              <a:defRPr sz="10200" b="1">
                <a:solidFill>
                  <a:srgbClr val="FFFFFF"/>
                </a:solidFill>
              </a:defRPr>
            </a:lvl1pPr>
          </a:lstStyle>
          <a:p>
            <a:r>
              <a:t>32%</a:t>
            </a:r>
          </a:p>
        </p:txBody>
      </p:sp>
      <p:sp>
        <p:nvSpPr>
          <p:cNvPr id="671" name="Shape 671"/>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72" name="Shape 672"/>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73" name="Shape 673"/>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74" name="Shape 674"/>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75" name="Shape 675"/>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76" name="Shape 676"/>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77" name="Shape 677"/>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78" name="Shape 678"/>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79" name="Shape 679"/>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80" name="Shape 68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3 Percentage Comp. &amp; Contrast">
    <p:spTree>
      <p:nvGrpSpPr>
        <p:cNvPr id="1" name=""/>
        <p:cNvGrpSpPr/>
        <p:nvPr/>
      </p:nvGrpSpPr>
      <p:grpSpPr>
        <a:xfrm>
          <a:off x="0" y="0"/>
          <a:ext cx="0" cy="0"/>
          <a:chOff x="0" y="0"/>
          <a:chExt cx="0" cy="0"/>
        </a:xfrm>
      </p:grpSpPr>
      <p:sp>
        <p:nvSpPr>
          <p:cNvPr id="687" name="Shape 687"/>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688" name="Shape 688"/>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689" name="Shape 689"/>
          <p:cNvSpPr/>
          <p:nvPr/>
        </p:nvSpPr>
        <p:spPr>
          <a:xfrm>
            <a:off x="681781" y="1352907"/>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690" name="Shape 690"/>
          <p:cNvSpPr>
            <a:spLocks noGrp="1"/>
          </p:cNvSpPr>
          <p:nvPr>
            <p:ph type="body" sz="quarter" idx="13"/>
          </p:nvPr>
        </p:nvSpPr>
        <p:spPr>
          <a:xfrm>
            <a:off x="684073" y="3696802"/>
            <a:ext cx="3411717" cy="473288"/>
          </a:xfrm>
          <a:prstGeom prst="rect">
            <a:avLst/>
          </a:prstGeom>
        </p:spPr>
        <p:txBody>
          <a:bodyPr numCol="1" spcCol="38100" anchor="b">
            <a:spAutoFit/>
          </a:bodyPr>
          <a:lstStyle>
            <a:lvl1pPr>
              <a:lnSpc>
                <a:spcPct val="100000"/>
              </a:lnSpc>
              <a:spcBef>
                <a:spcPts val="0"/>
              </a:spcBef>
              <a:defRPr sz="2400" b="1">
                <a:solidFill>
                  <a:srgbClr val="FFFFFF"/>
                </a:solidFill>
              </a:defRPr>
            </a:lvl1pPr>
          </a:lstStyle>
          <a:p>
            <a:r>
              <a:t>Heading A</a:t>
            </a:r>
          </a:p>
        </p:txBody>
      </p:sp>
      <p:sp>
        <p:nvSpPr>
          <p:cNvPr id="691" name="Shape 691"/>
          <p:cNvSpPr>
            <a:spLocks noGrp="1"/>
          </p:cNvSpPr>
          <p:nvPr>
            <p:ph type="body" sz="quarter" idx="14"/>
          </p:nvPr>
        </p:nvSpPr>
        <p:spPr>
          <a:xfrm>
            <a:off x="681781" y="4170089"/>
            <a:ext cx="3416301" cy="333588"/>
          </a:xfrm>
          <a:prstGeom prst="rect">
            <a:avLst/>
          </a:prstGeom>
        </p:spPr>
        <p:txBody>
          <a:bodyPr numCol="1" spcCol="38100">
            <a:spAutoFit/>
          </a:bodyPr>
          <a:lstStyle>
            <a:lvl1pPr>
              <a:lnSpc>
                <a:spcPct val="100000"/>
              </a:lnSpc>
              <a:spcBef>
                <a:spcPts val="1400"/>
              </a:spcBef>
              <a:defRPr sz="1600">
                <a:solidFill>
                  <a:srgbClr val="FFFFFF"/>
                </a:solidFill>
              </a:defRPr>
            </a:lvl1pPr>
          </a:lstStyle>
          <a:p>
            <a:r>
              <a:t>Text A</a:t>
            </a:r>
          </a:p>
        </p:txBody>
      </p:sp>
      <p:sp>
        <p:nvSpPr>
          <p:cNvPr id="692" name="Shape 692"/>
          <p:cNvSpPr>
            <a:spLocks noGrp="1"/>
          </p:cNvSpPr>
          <p:nvPr>
            <p:ph type="body" sz="quarter" idx="15"/>
          </p:nvPr>
        </p:nvSpPr>
        <p:spPr>
          <a:xfrm>
            <a:off x="4779862" y="3696802"/>
            <a:ext cx="3416302" cy="473288"/>
          </a:xfrm>
          <a:prstGeom prst="rect">
            <a:avLst/>
          </a:prstGeom>
        </p:spPr>
        <p:txBody>
          <a:bodyPr numCol="1" spcCol="38100" anchor="b">
            <a:spAutoFit/>
          </a:bodyPr>
          <a:lstStyle>
            <a:lvl1pPr>
              <a:lnSpc>
                <a:spcPct val="100000"/>
              </a:lnSpc>
              <a:spcBef>
                <a:spcPts val="0"/>
              </a:spcBef>
              <a:defRPr sz="2400" b="1">
                <a:solidFill>
                  <a:srgbClr val="FFFFFF"/>
                </a:solidFill>
              </a:defRPr>
            </a:lvl1pPr>
          </a:lstStyle>
          <a:p>
            <a:r>
              <a:t>Heading B</a:t>
            </a:r>
          </a:p>
        </p:txBody>
      </p:sp>
      <p:sp>
        <p:nvSpPr>
          <p:cNvPr id="693" name="Shape 693"/>
          <p:cNvSpPr>
            <a:spLocks noGrp="1"/>
          </p:cNvSpPr>
          <p:nvPr>
            <p:ph type="body" sz="quarter" idx="16"/>
          </p:nvPr>
        </p:nvSpPr>
        <p:spPr>
          <a:xfrm>
            <a:off x="4779862" y="4170089"/>
            <a:ext cx="3416302" cy="333588"/>
          </a:xfrm>
          <a:prstGeom prst="rect">
            <a:avLst/>
          </a:prstGeom>
        </p:spPr>
        <p:txBody>
          <a:bodyPr numCol="1" spcCol="38100">
            <a:spAutoFit/>
          </a:bodyPr>
          <a:lstStyle>
            <a:lvl1pPr>
              <a:lnSpc>
                <a:spcPct val="100000"/>
              </a:lnSpc>
              <a:spcBef>
                <a:spcPts val="1400"/>
              </a:spcBef>
              <a:defRPr sz="1600">
                <a:solidFill>
                  <a:srgbClr val="FFFFFF"/>
                </a:solidFill>
              </a:defRPr>
            </a:lvl1pPr>
          </a:lstStyle>
          <a:p>
            <a:r>
              <a:t>Text B</a:t>
            </a:r>
          </a:p>
        </p:txBody>
      </p:sp>
      <p:sp>
        <p:nvSpPr>
          <p:cNvPr id="694" name="Shape 694"/>
          <p:cNvSpPr>
            <a:spLocks noGrp="1"/>
          </p:cNvSpPr>
          <p:nvPr>
            <p:ph type="body" sz="quarter" idx="17"/>
          </p:nvPr>
        </p:nvSpPr>
        <p:spPr>
          <a:xfrm>
            <a:off x="8877944" y="3696802"/>
            <a:ext cx="3416302" cy="473288"/>
          </a:xfrm>
          <a:prstGeom prst="rect">
            <a:avLst/>
          </a:prstGeom>
        </p:spPr>
        <p:txBody>
          <a:bodyPr numCol="1" spcCol="38100" anchor="b">
            <a:spAutoFit/>
          </a:bodyPr>
          <a:lstStyle>
            <a:lvl1pPr>
              <a:lnSpc>
                <a:spcPct val="100000"/>
              </a:lnSpc>
              <a:spcBef>
                <a:spcPts val="0"/>
              </a:spcBef>
              <a:defRPr sz="2400" b="1">
                <a:solidFill>
                  <a:srgbClr val="FFFFFF"/>
                </a:solidFill>
              </a:defRPr>
            </a:lvl1pPr>
          </a:lstStyle>
          <a:p>
            <a:r>
              <a:t>Heading C</a:t>
            </a:r>
          </a:p>
        </p:txBody>
      </p:sp>
      <p:sp>
        <p:nvSpPr>
          <p:cNvPr id="695" name="Shape 695"/>
          <p:cNvSpPr>
            <a:spLocks noGrp="1"/>
          </p:cNvSpPr>
          <p:nvPr>
            <p:ph type="body" sz="quarter" idx="18"/>
          </p:nvPr>
        </p:nvSpPr>
        <p:spPr>
          <a:xfrm>
            <a:off x="8877944" y="4170089"/>
            <a:ext cx="3416302" cy="333588"/>
          </a:xfrm>
          <a:prstGeom prst="rect">
            <a:avLst/>
          </a:prstGeom>
        </p:spPr>
        <p:txBody>
          <a:bodyPr numCol="1" spcCol="38100">
            <a:spAutoFit/>
          </a:bodyPr>
          <a:lstStyle>
            <a:lvl1pPr>
              <a:lnSpc>
                <a:spcPct val="100000"/>
              </a:lnSpc>
              <a:spcBef>
                <a:spcPts val="1400"/>
              </a:spcBef>
              <a:defRPr sz="1600">
                <a:solidFill>
                  <a:srgbClr val="FFFFFF"/>
                </a:solidFill>
              </a:defRPr>
            </a:lvl1pPr>
          </a:lstStyle>
          <a:p>
            <a:r>
              <a:t>Text C</a:t>
            </a:r>
          </a:p>
        </p:txBody>
      </p:sp>
      <p:sp>
        <p:nvSpPr>
          <p:cNvPr id="696" name="Shape 696"/>
          <p:cNvSpPr>
            <a:spLocks noGrp="1"/>
          </p:cNvSpPr>
          <p:nvPr>
            <p:ph type="body" sz="quarter" idx="19"/>
          </p:nvPr>
        </p:nvSpPr>
        <p:spPr>
          <a:xfrm>
            <a:off x="681781" y="1536425"/>
            <a:ext cx="3416301" cy="1819488"/>
          </a:xfrm>
          <a:prstGeom prst="rect">
            <a:avLst/>
          </a:prstGeom>
        </p:spPr>
        <p:txBody>
          <a:bodyPr numCol="1" spcCol="38100" anchor="ctr">
            <a:spAutoFit/>
          </a:bodyPr>
          <a:lstStyle>
            <a:lvl1pPr>
              <a:lnSpc>
                <a:spcPct val="100000"/>
              </a:lnSpc>
              <a:spcBef>
                <a:spcPts val="0"/>
              </a:spcBef>
              <a:defRPr sz="10200" b="1">
                <a:solidFill>
                  <a:srgbClr val="FFFFFF"/>
                </a:solidFill>
              </a:defRPr>
            </a:lvl1pPr>
          </a:lstStyle>
          <a:p>
            <a:r>
              <a:t>68%</a:t>
            </a:r>
          </a:p>
        </p:txBody>
      </p:sp>
      <p:sp>
        <p:nvSpPr>
          <p:cNvPr id="697" name="Shape 697"/>
          <p:cNvSpPr>
            <a:spLocks noGrp="1"/>
          </p:cNvSpPr>
          <p:nvPr>
            <p:ph type="body" sz="quarter" idx="20"/>
          </p:nvPr>
        </p:nvSpPr>
        <p:spPr>
          <a:xfrm>
            <a:off x="4779863" y="1536425"/>
            <a:ext cx="3416301" cy="1819488"/>
          </a:xfrm>
          <a:prstGeom prst="rect">
            <a:avLst/>
          </a:prstGeom>
        </p:spPr>
        <p:txBody>
          <a:bodyPr numCol="1" spcCol="38100" anchor="ctr">
            <a:spAutoFit/>
          </a:bodyPr>
          <a:lstStyle>
            <a:lvl1pPr>
              <a:lnSpc>
                <a:spcPct val="100000"/>
              </a:lnSpc>
              <a:spcBef>
                <a:spcPts val="0"/>
              </a:spcBef>
              <a:defRPr sz="10200" b="1">
                <a:solidFill>
                  <a:srgbClr val="FFFFFF"/>
                </a:solidFill>
              </a:defRPr>
            </a:lvl1pPr>
          </a:lstStyle>
          <a:p>
            <a:r>
              <a:t>32%</a:t>
            </a:r>
          </a:p>
        </p:txBody>
      </p:sp>
      <p:sp>
        <p:nvSpPr>
          <p:cNvPr id="698" name="Shape 698"/>
          <p:cNvSpPr>
            <a:spLocks noGrp="1"/>
          </p:cNvSpPr>
          <p:nvPr>
            <p:ph type="body" sz="quarter" idx="21"/>
          </p:nvPr>
        </p:nvSpPr>
        <p:spPr>
          <a:xfrm>
            <a:off x="8823854" y="1536425"/>
            <a:ext cx="3411717" cy="1819488"/>
          </a:xfrm>
          <a:prstGeom prst="rect">
            <a:avLst/>
          </a:prstGeom>
        </p:spPr>
        <p:txBody>
          <a:bodyPr numCol="1" spcCol="38100" anchor="ctr">
            <a:spAutoFit/>
          </a:bodyPr>
          <a:lstStyle>
            <a:lvl1pPr>
              <a:lnSpc>
                <a:spcPct val="100000"/>
              </a:lnSpc>
              <a:spcBef>
                <a:spcPts val="0"/>
              </a:spcBef>
              <a:defRPr sz="10200" b="1">
                <a:solidFill>
                  <a:srgbClr val="FFFFFF"/>
                </a:solidFill>
              </a:defRPr>
            </a:lvl1pPr>
          </a:lstStyle>
          <a:p>
            <a:r>
              <a:t>42%</a:t>
            </a:r>
          </a:p>
        </p:txBody>
      </p:sp>
      <p:sp>
        <p:nvSpPr>
          <p:cNvPr id="699" name="Shape 699"/>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00" name="Shape 700"/>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01" name="Shape 701"/>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02" name="Shape 702"/>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03" name="Shape 703"/>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04" name="Shape 704"/>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05" name="Shape 705"/>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06" name="Shape 706"/>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07" name="Shape 707"/>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08" name="Shape 70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Kiosk Home - Full Lead BLN">
    <p:spTree>
      <p:nvGrpSpPr>
        <p:cNvPr id="1" name=""/>
        <p:cNvGrpSpPr/>
        <p:nvPr/>
      </p:nvGrpSpPr>
      <p:grpSpPr>
        <a:xfrm>
          <a:off x="0" y="0"/>
          <a:ext cx="0" cy="0"/>
          <a:chOff x="0" y="0"/>
          <a:chExt cx="0" cy="0"/>
        </a:xfrm>
      </p:grpSpPr>
      <p:sp>
        <p:nvSpPr>
          <p:cNvPr id="738" name="Shape 738"/>
          <p:cNvSpPr/>
          <p:nvPr/>
        </p:nvSpPr>
        <p:spPr>
          <a:xfrm>
            <a:off x="-2739" y="681781"/>
            <a:ext cx="13007540" cy="907181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739" name="Shape 739"/>
          <p:cNvSpPr>
            <a:spLocks noGrp="1"/>
          </p:cNvSpPr>
          <p:nvPr>
            <p:ph type="pic" idx="13"/>
          </p:nvPr>
        </p:nvSpPr>
        <p:spPr>
          <a:xfrm>
            <a:off x="-1" y="681781"/>
            <a:ext cx="13007540" cy="9071819"/>
          </a:xfrm>
          <a:prstGeom prst="rect">
            <a:avLst/>
          </a:prstGeom>
        </p:spPr>
        <p:txBody>
          <a:bodyPr lIns="91439" tIns="45719" rIns="91439" bIns="45719" numCol="1" spcCol="38100"/>
          <a:lstStyle/>
          <a:p>
            <a:endParaRPr/>
          </a:p>
        </p:txBody>
      </p:sp>
      <p:sp>
        <p:nvSpPr>
          <p:cNvPr id="740" name="Shape 740"/>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741" name="Shape 741"/>
          <p:cNvSpPr>
            <a:spLocks noGrp="1"/>
          </p:cNvSpPr>
          <p:nvPr>
            <p:ph type="body" sz="quarter" idx="14"/>
          </p:nvPr>
        </p:nvSpPr>
        <p:spPr>
          <a:xfrm>
            <a:off x="1022672" y="1693798"/>
            <a:ext cx="1270001" cy="63501"/>
          </a:xfrm>
          <a:prstGeom prst="rect">
            <a:avLst/>
          </a:prstGeom>
          <a:solidFill>
            <a:srgbClr val="FFFFFF"/>
          </a:solidFill>
        </p:spPr>
        <p:txBody>
          <a:bodyPr lIns="50800" tIns="50800" rIns="50800" bIns="50800" numCol="1" spcCol="38100" anchor="ctr"/>
          <a:lstStyle/>
          <a:p>
            <a:pPr algn="ctr" defTabSz="825500">
              <a:lnSpc>
                <a:spcPct val="100000"/>
              </a:lnSpc>
              <a:spcBef>
                <a:spcPts val="0"/>
              </a:spcBef>
              <a:defRPr sz="3200">
                <a:solidFill>
                  <a:srgbClr val="FFFFFF"/>
                </a:solidFill>
              </a:defRPr>
            </a:pPr>
            <a:endParaRPr/>
          </a:p>
        </p:txBody>
      </p:sp>
      <p:sp>
        <p:nvSpPr>
          <p:cNvPr id="742" name="Shape 742"/>
          <p:cNvSpPr>
            <a:spLocks noGrp="1"/>
          </p:cNvSpPr>
          <p:nvPr>
            <p:ph type="title"/>
          </p:nvPr>
        </p:nvSpPr>
        <p:spPr>
          <a:xfrm>
            <a:off x="1022672" y="2229245"/>
            <a:ext cx="5479728" cy="1817531"/>
          </a:xfrm>
          <a:prstGeom prst="rect">
            <a:avLst/>
          </a:prstGeom>
        </p:spPr>
        <p:txBody>
          <a:bodyPr anchor="b"/>
          <a:lstStyle>
            <a:lvl1pPr>
              <a:defRPr sz="4400" spc="0">
                <a:solidFill>
                  <a:srgbClr val="FFFFFF"/>
                </a:solidFill>
              </a:defRPr>
            </a:lvl1pPr>
          </a:lstStyle>
          <a:p>
            <a:r>
              <a:t>Title Text</a:t>
            </a:r>
          </a:p>
        </p:txBody>
      </p:sp>
      <p:sp>
        <p:nvSpPr>
          <p:cNvPr id="743" name="Shape 743"/>
          <p:cNvSpPr>
            <a:spLocks noGrp="1"/>
          </p:cNvSpPr>
          <p:nvPr>
            <p:ph type="body" sz="quarter" idx="1"/>
          </p:nvPr>
        </p:nvSpPr>
        <p:spPr>
          <a:xfrm>
            <a:off x="1022672" y="3995975"/>
            <a:ext cx="5479728" cy="985154"/>
          </a:xfrm>
          <a:prstGeom prst="rect">
            <a:avLst/>
          </a:prstGeom>
        </p:spPr>
        <p:txBody>
          <a:bodyPr numCol="1" spcCol="38100">
            <a:normAutofit/>
          </a:bodyPr>
          <a:lstStyle>
            <a:lvl1pPr>
              <a:lnSpc>
                <a:spcPct val="100000"/>
              </a:lnSpc>
              <a:spcBef>
                <a:spcPts val="0"/>
              </a:spcBef>
              <a:defRPr sz="2200">
                <a:solidFill>
                  <a:srgbClr val="FFFFFF"/>
                </a:solidFill>
              </a:defRPr>
            </a:lvl1pPr>
            <a:lvl2pPr indent="228600">
              <a:defRPr sz="2200" b="0" cap="none" spc="0">
                <a:solidFill>
                  <a:srgbClr val="FFFFFF"/>
                </a:solidFill>
              </a:defRPr>
            </a:lvl2pPr>
            <a:lvl3pPr indent="457200">
              <a:spcBef>
                <a:spcPts val="0"/>
              </a:spcBef>
              <a:defRPr sz="2200">
                <a:solidFill>
                  <a:srgbClr val="FFFFFF"/>
                </a:solidFill>
              </a:defRPr>
            </a:lvl3pPr>
            <a:lvl4pPr marL="0" marR="0" indent="685800">
              <a:spcBef>
                <a:spcPts val="0"/>
              </a:spcBef>
              <a:buClrTx/>
              <a:buSzTx/>
              <a:buNone/>
              <a:defRPr sz="2200">
                <a:solidFill>
                  <a:srgbClr val="FFFFFF"/>
                </a:solidFill>
              </a:defRPr>
            </a:lvl4pPr>
            <a:lvl5pPr marL="0" marR="0" indent="914400">
              <a:spcBef>
                <a:spcPts val="0"/>
              </a:spcBef>
              <a:defRPr sz="22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744" name="Shape 744"/>
          <p:cNvSpPr>
            <a:spLocks noGrp="1"/>
          </p:cNvSpPr>
          <p:nvPr>
            <p:ph type="body" sz="quarter" idx="15"/>
          </p:nvPr>
        </p:nvSpPr>
        <p:spPr>
          <a:xfrm>
            <a:off x="1022672" y="1864578"/>
            <a:ext cx="648751" cy="257388"/>
          </a:xfrm>
          <a:prstGeom prst="rect">
            <a:avLst/>
          </a:prstGeom>
        </p:spPr>
        <p:txBody>
          <a:bodyPr wrap="none" numCol="1" spcCol="38100" anchor="ctr">
            <a:spAutoFit/>
          </a:bodyPr>
          <a:lstStyle>
            <a:lvl1pPr>
              <a:lnSpc>
                <a:spcPct val="100000"/>
              </a:lnSpc>
              <a:spcBef>
                <a:spcPts val="0"/>
              </a:spcBef>
              <a:defRPr sz="1200" b="1" cap="all" spc="84">
                <a:solidFill>
                  <a:srgbClr val="FFFFFF"/>
                </a:solidFill>
              </a:defRPr>
            </a:lvl1pPr>
          </a:lstStyle>
          <a:p>
            <a:r>
              <a:t>Inside</a:t>
            </a:r>
          </a:p>
        </p:txBody>
      </p:sp>
      <p:sp>
        <p:nvSpPr>
          <p:cNvPr id="745" name="Shape 745"/>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46" name="Shape 746"/>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47" name="Shape 747"/>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48" name="Shape 748"/>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49" name="Shape 749"/>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50" name="Shape 750"/>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51" name="Shape 751"/>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52" name="Shape 752"/>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53" name="Shape 753"/>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54" name="Shape 754"/>
          <p:cNvSpPr>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87" name="Shape 87"/>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88" name="Shape 88"/>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89" name="Shape 89"/>
          <p:cNvSpPr/>
          <p:nvPr/>
        </p:nvSpPr>
        <p:spPr>
          <a:xfrm>
            <a:off x="1022672" y="3893137"/>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90" name="Shape 90"/>
          <p:cNvSpPr>
            <a:spLocks noGrp="1"/>
          </p:cNvSpPr>
          <p:nvPr>
            <p:ph type="title"/>
          </p:nvPr>
        </p:nvSpPr>
        <p:spPr>
          <a:xfrm>
            <a:off x="1022672" y="4070267"/>
            <a:ext cx="7642143" cy="1613066"/>
          </a:xfrm>
          <a:prstGeom prst="rect">
            <a:avLst/>
          </a:prstGeom>
        </p:spPr>
        <p:txBody>
          <a:bodyPr/>
          <a:lstStyle>
            <a:lvl1pPr>
              <a:defRPr spc="0">
                <a:solidFill>
                  <a:srgbClr val="FFFFFF"/>
                </a:solidFill>
              </a:defRPr>
            </a:lvl1pPr>
          </a:lstStyle>
          <a:p>
            <a:r>
              <a:t>Title Text</a:t>
            </a:r>
          </a:p>
        </p:txBody>
      </p:sp>
      <p:sp>
        <p:nvSpPr>
          <p:cNvPr id="91" name="Shape 91"/>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2" name="Shape 92"/>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3" name="Shape 93"/>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4" name="Shape 94"/>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5" name="Shape 95"/>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6" name="Shape 96"/>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7" name="Shape 97"/>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8" name="Shape 98"/>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9" name="Shape 99"/>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0" name="Shape 10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Kiosk Home - Callout Lead BLN">
    <p:spTree>
      <p:nvGrpSpPr>
        <p:cNvPr id="1" name=""/>
        <p:cNvGrpSpPr/>
        <p:nvPr/>
      </p:nvGrpSpPr>
      <p:grpSpPr>
        <a:xfrm>
          <a:off x="0" y="0"/>
          <a:ext cx="0" cy="0"/>
          <a:chOff x="0" y="0"/>
          <a:chExt cx="0" cy="0"/>
        </a:xfrm>
      </p:grpSpPr>
      <p:sp>
        <p:nvSpPr>
          <p:cNvPr id="792" name="Shape 792"/>
          <p:cNvSpPr/>
          <p:nvPr/>
        </p:nvSpPr>
        <p:spPr>
          <a:xfrm>
            <a:off x="-2739" y="681781"/>
            <a:ext cx="13007540" cy="6344693"/>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793" name="Shape 793"/>
          <p:cNvSpPr>
            <a:spLocks noGrp="1"/>
          </p:cNvSpPr>
          <p:nvPr>
            <p:ph type="pic" idx="13" hasCustomPrompt="1"/>
          </p:nvPr>
        </p:nvSpPr>
        <p:spPr>
          <a:xfrm>
            <a:off x="-1" y="681781"/>
            <a:ext cx="13007541" cy="6352965"/>
          </a:xfrm>
          <a:prstGeom prst="rect">
            <a:avLst/>
          </a:prstGeom>
        </p:spPr>
        <p:txBody>
          <a:bodyPr lIns="91439" tIns="45719" rIns="91439" bIns="45719" numCol="1" spcCol="38100"/>
          <a:lstStyle/>
          <a:p>
            <a:r>
              <a:rPr lang="en-GB" dirty="0"/>
              <a:t> </a:t>
            </a:r>
            <a:endParaRPr dirty="0"/>
          </a:p>
        </p:txBody>
      </p:sp>
      <p:sp>
        <p:nvSpPr>
          <p:cNvPr id="794" name="Shape 794"/>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795" name="Shape 795"/>
          <p:cNvSpPr>
            <a:spLocks noGrp="1"/>
          </p:cNvSpPr>
          <p:nvPr>
            <p:ph type="body" sz="quarter" idx="14" hasCustomPrompt="1"/>
          </p:nvPr>
        </p:nvSpPr>
        <p:spPr>
          <a:xfrm>
            <a:off x="1022672" y="1693798"/>
            <a:ext cx="1270001" cy="63501"/>
          </a:xfrm>
          <a:prstGeom prst="rect">
            <a:avLst/>
          </a:prstGeom>
          <a:solidFill>
            <a:srgbClr val="FFFFFF"/>
          </a:solidFill>
        </p:spPr>
        <p:txBody>
          <a:bodyPr lIns="50800" tIns="50800" rIns="50800" bIns="50800" numCol="1" spcCol="38100" anchor="ctr"/>
          <a:lstStyle>
            <a:lvl1pPr>
              <a:defRPr/>
            </a:lvl1pPr>
          </a:lstStyle>
          <a:p>
            <a:pPr algn="ctr" defTabSz="825500">
              <a:lnSpc>
                <a:spcPct val="100000"/>
              </a:lnSpc>
              <a:spcBef>
                <a:spcPts val="0"/>
              </a:spcBef>
              <a:defRPr sz="3200">
                <a:solidFill>
                  <a:srgbClr val="FFFFFF"/>
                </a:solidFill>
              </a:defRPr>
            </a:pPr>
            <a:r>
              <a:rPr lang="en-GB" dirty="0"/>
              <a:t>  </a:t>
            </a:r>
            <a:endParaRPr dirty="0"/>
          </a:p>
        </p:txBody>
      </p:sp>
      <p:sp>
        <p:nvSpPr>
          <p:cNvPr id="796" name="Shape 796"/>
          <p:cNvSpPr/>
          <p:nvPr/>
        </p:nvSpPr>
        <p:spPr>
          <a:xfrm>
            <a:off x="1022672" y="7367364"/>
            <a:ext cx="1270001" cy="63501"/>
          </a:xfrm>
          <a:prstGeom prst="rect">
            <a:avLst/>
          </a:prstGeom>
          <a:solidFill>
            <a:srgbClr val="DCDEE0"/>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797" name="Shape 797"/>
          <p:cNvSpPr>
            <a:spLocks noGrp="1"/>
          </p:cNvSpPr>
          <p:nvPr>
            <p:ph type="title"/>
          </p:nvPr>
        </p:nvSpPr>
        <p:spPr>
          <a:xfrm>
            <a:off x="1022672" y="2229245"/>
            <a:ext cx="5479728" cy="1817456"/>
          </a:xfrm>
          <a:prstGeom prst="rect">
            <a:avLst/>
          </a:prstGeom>
        </p:spPr>
        <p:txBody>
          <a:bodyPr anchor="b"/>
          <a:lstStyle>
            <a:lvl1pPr>
              <a:defRPr sz="4400" spc="0">
                <a:solidFill>
                  <a:srgbClr val="FFFFFF"/>
                </a:solidFill>
              </a:defRPr>
            </a:lvl1pPr>
          </a:lstStyle>
          <a:p>
            <a:r>
              <a:t>Title Text</a:t>
            </a:r>
          </a:p>
        </p:txBody>
      </p:sp>
      <p:sp>
        <p:nvSpPr>
          <p:cNvPr id="798" name="Shape 798"/>
          <p:cNvSpPr>
            <a:spLocks noGrp="1"/>
          </p:cNvSpPr>
          <p:nvPr>
            <p:ph type="body" sz="quarter" idx="1"/>
          </p:nvPr>
        </p:nvSpPr>
        <p:spPr>
          <a:xfrm>
            <a:off x="1022672" y="3995975"/>
            <a:ext cx="5479728" cy="985154"/>
          </a:xfrm>
          <a:prstGeom prst="rect">
            <a:avLst/>
          </a:prstGeom>
        </p:spPr>
        <p:txBody>
          <a:bodyPr numCol="1" spcCol="38100">
            <a:normAutofit/>
          </a:bodyPr>
          <a:lstStyle>
            <a:lvl1pPr>
              <a:lnSpc>
                <a:spcPct val="100000"/>
              </a:lnSpc>
              <a:spcBef>
                <a:spcPts val="1400"/>
              </a:spcBef>
              <a:defRPr sz="1600">
                <a:solidFill>
                  <a:srgbClr val="FFFFFF"/>
                </a:solidFill>
              </a:defRPr>
            </a:lvl1pPr>
            <a:lvl2pPr indent="228600">
              <a:spcBef>
                <a:spcPts val="1400"/>
              </a:spcBef>
              <a:defRPr sz="1600" b="0" cap="none" spc="0">
                <a:solidFill>
                  <a:srgbClr val="FFFFFF"/>
                </a:solidFill>
              </a:defRPr>
            </a:lvl2pPr>
            <a:lvl3pPr indent="457200">
              <a:spcBef>
                <a:spcPts val="1400"/>
              </a:spcBef>
              <a:defRPr sz="1600">
                <a:solidFill>
                  <a:srgbClr val="FFFFFF"/>
                </a:solidFill>
              </a:defRPr>
            </a:lvl3pPr>
            <a:lvl4pPr marL="0" marR="0" indent="685800">
              <a:spcBef>
                <a:spcPts val="1400"/>
              </a:spcBef>
              <a:buClrTx/>
              <a:buSzTx/>
              <a:buNone/>
              <a:defRPr sz="1600">
                <a:solidFill>
                  <a:srgbClr val="FFFFFF"/>
                </a:solidFill>
              </a:defRPr>
            </a:lvl4pPr>
            <a:lvl5pPr marL="0" marR="0" indent="914400">
              <a:spcBef>
                <a:spcPts val="1400"/>
              </a:spcBef>
              <a:defRPr sz="16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799" name="Shape 799"/>
          <p:cNvSpPr>
            <a:spLocks noGrp="1"/>
          </p:cNvSpPr>
          <p:nvPr>
            <p:ph type="body" sz="quarter" idx="15"/>
          </p:nvPr>
        </p:nvSpPr>
        <p:spPr>
          <a:xfrm>
            <a:off x="1022672" y="1870928"/>
            <a:ext cx="648751" cy="257388"/>
          </a:xfrm>
          <a:prstGeom prst="rect">
            <a:avLst/>
          </a:prstGeom>
        </p:spPr>
        <p:txBody>
          <a:bodyPr wrap="none" numCol="1" spcCol="38100" anchor="ctr">
            <a:spAutoFit/>
          </a:bodyPr>
          <a:lstStyle>
            <a:lvl1pPr>
              <a:lnSpc>
                <a:spcPct val="100000"/>
              </a:lnSpc>
              <a:spcBef>
                <a:spcPts val="0"/>
              </a:spcBef>
              <a:defRPr sz="1200" b="1" cap="all" spc="84">
                <a:solidFill>
                  <a:srgbClr val="FFFFFF"/>
                </a:solidFill>
              </a:defRPr>
            </a:lvl1pPr>
          </a:lstStyle>
          <a:p>
            <a:r>
              <a:t>Inside</a:t>
            </a:r>
          </a:p>
        </p:txBody>
      </p:sp>
      <p:sp>
        <p:nvSpPr>
          <p:cNvPr id="800" name="Shape 800"/>
          <p:cNvSpPr>
            <a:spLocks noGrp="1"/>
          </p:cNvSpPr>
          <p:nvPr>
            <p:ph type="body" sz="quarter" idx="16"/>
          </p:nvPr>
        </p:nvSpPr>
        <p:spPr>
          <a:xfrm>
            <a:off x="1022672" y="7538144"/>
            <a:ext cx="670696" cy="257388"/>
          </a:xfrm>
          <a:prstGeom prst="rect">
            <a:avLst/>
          </a:prstGeom>
        </p:spPr>
        <p:txBody>
          <a:bodyPr wrap="none" numCol="1" spcCol="38100" anchor="ctr">
            <a:spAutoFit/>
          </a:bodyPr>
          <a:lstStyle>
            <a:lvl1pPr>
              <a:lnSpc>
                <a:spcPct val="100000"/>
              </a:lnSpc>
              <a:spcBef>
                <a:spcPts val="0"/>
              </a:spcBef>
              <a:defRPr sz="1200" b="1" cap="all" spc="84">
                <a:solidFill>
                  <a:srgbClr val="A6AAA9"/>
                </a:solidFill>
              </a:defRPr>
            </a:lvl1pPr>
          </a:lstStyle>
          <a:p>
            <a:r>
              <a:t>Latest</a:t>
            </a:r>
          </a:p>
        </p:txBody>
      </p:sp>
      <p:sp>
        <p:nvSpPr>
          <p:cNvPr id="801" name="Shape 801"/>
          <p:cNvSpPr>
            <a:spLocks noGrp="1"/>
          </p:cNvSpPr>
          <p:nvPr>
            <p:ph type="body" sz="quarter" idx="17"/>
          </p:nvPr>
        </p:nvSpPr>
        <p:spPr>
          <a:xfrm>
            <a:off x="2974454" y="7789181"/>
            <a:ext cx="2768601" cy="1273387"/>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 ac facilisis in, egestas eget quam.</a:t>
            </a:r>
          </a:p>
        </p:txBody>
      </p:sp>
      <p:sp>
        <p:nvSpPr>
          <p:cNvPr id="802" name="Shape 802"/>
          <p:cNvSpPr>
            <a:spLocks noGrp="1"/>
          </p:cNvSpPr>
          <p:nvPr>
            <p:ph type="body" sz="quarter" idx="18"/>
          </p:nvPr>
        </p:nvSpPr>
        <p:spPr>
          <a:xfrm>
            <a:off x="6083944" y="7789181"/>
            <a:ext cx="2768601" cy="1273387"/>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 ac facilisis in, egestas eget quam.</a:t>
            </a:r>
          </a:p>
        </p:txBody>
      </p:sp>
      <p:sp>
        <p:nvSpPr>
          <p:cNvPr id="803" name="Shape 803"/>
          <p:cNvSpPr>
            <a:spLocks noGrp="1"/>
          </p:cNvSpPr>
          <p:nvPr>
            <p:ph type="body" sz="quarter" idx="19"/>
          </p:nvPr>
        </p:nvSpPr>
        <p:spPr>
          <a:xfrm>
            <a:off x="9193435" y="7789181"/>
            <a:ext cx="2768601" cy="1273387"/>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 ac facilisis in, egestas eget quam.</a:t>
            </a:r>
          </a:p>
        </p:txBody>
      </p:sp>
      <p:sp>
        <p:nvSpPr>
          <p:cNvPr id="804" name="Shape 804"/>
          <p:cNvSpPr>
            <a:spLocks noGrp="1"/>
          </p:cNvSpPr>
          <p:nvPr>
            <p:ph type="body" sz="quarter" idx="20"/>
          </p:nvPr>
        </p:nvSpPr>
        <p:spPr>
          <a:xfrm>
            <a:off x="2974454" y="7531794"/>
            <a:ext cx="1432239" cy="257388"/>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Callout Item 1</a:t>
            </a:r>
          </a:p>
        </p:txBody>
      </p:sp>
      <p:sp>
        <p:nvSpPr>
          <p:cNvPr id="805" name="Shape 805"/>
          <p:cNvSpPr>
            <a:spLocks noGrp="1"/>
          </p:cNvSpPr>
          <p:nvPr>
            <p:ph type="body" sz="quarter" idx="21"/>
          </p:nvPr>
        </p:nvSpPr>
        <p:spPr>
          <a:xfrm>
            <a:off x="6083944" y="7531794"/>
            <a:ext cx="1432240" cy="257388"/>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Callout Item 2</a:t>
            </a:r>
          </a:p>
        </p:txBody>
      </p:sp>
      <p:sp>
        <p:nvSpPr>
          <p:cNvPr id="806" name="Shape 806"/>
          <p:cNvSpPr>
            <a:spLocks noGrp="1"/>
          </p:cNvSpPr>
          <p:nvPr>
            <p:ph type="body" sz="quarter" idx="22"/>
          </p:nvPr>
        </p:nvSpPr>
        <p:spPr>
          <a:xfrm>
            <a:off x="9193435" y="7531794"/>
            <a:ext cx="1432240" cy="257388"/>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Callout Item 3</a:t>
            </a:r>
          </a:p>
        </p:txBody>
      </p:sp>
      <p:sp>
        <p:nvSpPr>
          <p:cNvPr id="807" name="Shape 807"/>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08" name="Shape 808"/>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09" name="Shape 809"/>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10" name="Shape 810"/>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11" name="Shape 811"/>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12" name="Shape 812"/>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13" name="Shape 813"/>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14" name="Shape 814"/>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15" name="Shape 815"/>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16" name="Shape 81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Kiosk Home - Image Lead BLN">
    <p:spTree>
      <p:nvGrpSpPr>
        <p:cNvPr id="1" name=""/>
        <p:cNvGrpSpPr/>
        <p:nvPr/>
      </p:nvGrpSpPr>
      <p:grpSpPr>
        <a:xfrm>
          <a:off x="0" y="0"/>
          <a:ext cx="0" cy="0"/>
          <a:chOff x="0" y="0"/>
          <a:chExt cx="0" cy="0"/>
        </a:xfrm>
      </p:grpSpPr>
      <p:sp>
        <p:nvSpPr>
          <p:cNvPr id="860" name="Shape 860"/>
          <p:cNvSpPr/>
          <p:nvPr/>
        </p:nvSpPr>
        <p:spPr>
          <a:xfrm>
            <a:off x="-2739" y="682294"/>
            <a:ext cx="13007540" cy="4973560"/>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861" name="Shape 861"/>
          <p:cNvSpPr>
            <a:spLocks noGrp="1"/>
          </p:cNvSpPr>
          <p:nvPr>
            <p:ph type="pic" idx="13" hasCustomPrompt="1"/>
          </p:nvPr>
        </p:nvSpPr>
        <p:spPr>
          <a:xfrm>
            <a:off x="-2779" y="682294"/>
            <a:ext cx="13007541" cy="4972606"/>
          </a:xfrm>
          <a:prstGeom prst="rect">
            <a:avLst/>
          </a:prstGeom>
        </p:spPr>
        <p:txBody>
          <a:bodyPr lIns="91439" tIns="45719" rIns="91439" bIns="45719" numCol="1" spcCol="38100"/>
          <a:lstStyle>
            <a:lvl1pPr>
              <a:defRPr/>
            </a:lvl1pPr>
          </a:lstStyle>
          <a:p>
            <a:r>
              <a:rPr lang="en-GB" dirty="0"/>
              <a:t>   </a:t>
            </a:r>
            <a:endParaRPr dirty="0"/>
          </a:p>
        </p:txBody>
      </p:sp>
      <p:sp>
        <p:nvSpPr>
          <p:cNvPr id="862" name="Shape 862"/>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863" name="Shape 863"/>
          <p:cNvSpPr>
            <a:spLocks noGrp="1"/>
          </p:cNvSpPr>
          <p:nvPr>
            <p:ph type="body" sz="quarter" idx="14" hasCustomPrompt="1"/>
          </p:nvPr>
        </p:nvSpPr>
        <p:spPr>
          <a:xfrm flipV="1">
            <a:off x="1194951" y="1681308"/>
            <a:ext cx="1270001" cy="45719"/>
          </a:xfrm>
          <a:prstGeom prst="rect">
            <a:avLst/>
          </a:prstGeom>
          <a:solidFill>
            <a:srgbClr val="FFFFFF"/>
          </a:solidFill>
        </p:spPr>
        <p:txBody>
          <a:bodyPr lIns="50800" tIns="50800" rIns="50800" bIns="50800" numCol="1" spcCol="38100" anchor="ctr"/>
          <a:lstStyle/>
          <a:p>
            <a:pPr algn="ctr" defTabSz="825500">
              <a:lnSpc>
                <a:spcPct val="100000"/>
              </a:lnSpc>
              <a:spcBef>
                <a:spcPts val="0"/>
              </a:spcBef>
              <a:defRPr sz="3200">
                <a:solidFill>
                  <a:srgbClr val="FFFFFF"/>
                </a:solidFill>
              </a:defRPr>
            </a:pPr>
            <a:r>
              <a:rPr lang="en-GB" dirty="0"/>
              <a:t> </a:t>
            </a:r>
            <a:endParaRPr dirty="0"/>
          </a:p>
        </p:txBody>
      </p:sp>
      <p:sp>
        <p:nvSpPr>
          <p:cNvPr id="864" name="Shape 864"/>
          <p:cNvSpPr/>
          <p:nvPr/>
        </p:nvSpPr>
        <p:spPr>
          <a:xfrm>
            <a:off x="1022672" y="6003801"/>
            <a:ext cx="1270001" cy="63501"/>
          </a:xfrm>
          <a:prstGeom prst="rect">
            <a:avLst/>
          </a:prstGeom>
          <a:solidFill>
            <a:srgbClr val="DCDEE0"/>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865" name="Shape 865"/>
          <p:cNvSpPr/>
          <p:nvPr/>
        </p:nvSpPr>
        <p:spPr>
          <a:xfrm>
            <a:off x="2974454" y="6003801"/>
            <a:ext cx="1270001" cy="63501"/>
          </a:xfrm>
          <a:prstGeom prst="rect">
            <a:avLst/>
          </a:prstGeom>
          <a:solidFill>
            <a:srgbClr val="00829D"/>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866" name="Shape 866"/>
          <p:cNvSpPr/>
          <p:nvPr/>
        </p:nvSpPr>
        <p:spPr>
          <a:xfrm>
            <a:off x="6083944" y="6003800"/>
            <a:ext cx="1270001" cy="63501"/>
          </a:xfrm>
          <a:prstGeom prst="rect">
            <a:avLst/>
          </a:prstGeom>
          <a:solidFill>
            <a:schemeClr val="accent2"/>
          </a:solidFill>
          <a:ln w="3175">
            <a:miter lim="400000"/>
          </a:ln>
        </p:spPr>
        <p:txBody>
          <a:bodyPr lIns="27093" tIns="27093" rIns="27093" bIns="27093" anchor="ctr"/>
          <a:lstStyle/>
          <a:p>
            <a:pPr algn="ctr">
              <a:spcBef>
                <a:spcPts val="0"/>
              </a:spcBef>
              <a:defRPr>
                <a:solidFill>
                  <a:srgbClr val="00829D"/>
                </a:solidFill>
              </a:defRPr>
            </a:pPr>
            <a:endParaRPr/>
          </a:p>
        </p:txBody>
      </p:sp>
      <p:sp>
        <p:nvSpPr>
          <p:cNvPr id="867" name="Shape 867"/>
          <p:cNvSpPr/>
          <p:nvPr/>
        </p:nvSpPr>
        <p:spPr>
          <a:xfrm>
            <a:off x="9193435" y="6003801"/>
            <a:ext cx="1270001" cy="63501"/>
          </a:xfrm>
          <a:prstGeom prst="rect">
            <a:avLst/>
          </a:prstGeom>
          <a:solidFill>
            <a:schemeClr val="accent3"/>
          </a:solidFill>
          <a:ln w="3175">
            <a:miter lim="400000"/>
          </a:ln>
        </p:spPr>
        <p:txBody>
          <a:bodyPr lIns="27093" tIns="27093" rIns="27093" bIns="27093" anchor="ctr"/>
          <a:lstStyle/>
          <a:p>
            <a:pPr algn="ctr">
              <a:spcBef>
                <a:spcPts val="0"/>
              </a:spcBef>
              <a:defRPr>
                <a:solidFill>
                  <a:srgbClr val="00829D"/>
                </a:solidFill>
              </a:defRPr>
            </a:pPr>
            <a:endParaRPr/>
          </a:p>
        </p:txBody>
      </p:sp>
      <p:sp>
        <p:nvSpPr>
          <p:cNvPr id="868" name="Shape 868"/>
          <p:cNvSpPr>
            <a:spLocks noGrp="1"/>
          </p:cNvSpPr>
          <p:nvPr>
            <p:ph type="title"/>
          </p:nvPr>
        </p:nvSpPr>
        <p:spPr>
          <a:xfrm>
            <a:off x="1022672" y="2229245"/>
            <a:ext cx="5479728" cy="1817531"/>
          </a:xfrm>
          <a:prstGeom prst="rect">
            <a:avLst/>
          </a:prstGeom>
        </p:spPr>
        <p:txBody>
          <a:bodyPr anchor="b"/>
          <a:lstStyle>
            <a:lvl1pPr>
              <a:defRPr sz="4400" spc="0">
                <a:solidFill>
                  <a:srgbClr val="FFFFFF"/>
                </a:solidFill>
              </a:defRPr>
            </a:lvl1pPr>
          </a:lstStyle>
          <a:p>
            <a:r>
              <a:t>Title Text</a:t>
            </a:r>
          </a:p>
        </p:txBody>
      </p:sp>
      <p:sp>
        <p:nvSpPr>
          <p:cNvPr id="869" name="Shape 869"/>
          <p:cNvSpPr>
            <a:spLocks noGrp="1"/>
          </p:cNvSpPr>
          <p:nvPr>
            <p:ph type="body" sz="quarter" idx="1"/>
          </p:nvPr>
        </p:nvSpPr>
        <p:spPr>
          <a:xfrm>
            <a:off x="1022672" y="3995975"/>
            <a:ext cx="5479728" cy="757893"/>
          </a:xfrm>
          <a:prstGeom prst="rect">
            <a:avLst/>
          </a:prstGeom>
        </p:spPr>
        <p:txBody>
          <a:bodyPr numCol="1" spcCol="38100">
            <a:normAutofit/>
          </a:bodyPr>
          <a:lstStyle>
            <a:lvl1pPr>
              <a:lnSpc>
                <a:spcPct val="100000"/>
              </a:lnSpc>
              <a:spcBef>
                <a:spcPts val="1400"/>
              </a:spcBef>
              <a:defRPr sz="1600">
                <a:solidFill>
                  <a:srgbClr val="FFFFFF"/>
                </a:solidFill>
              </a:defRPr>
            </a:lvl1pPr>
            <a:lvl2pPr indent="228600">
              <a:spcBef>
                <a:spcPts val="1400"/>
              </a:spcBef>
              <a:defRPr sz="1600" b="0" cap="none" spc="0">
                <a:solidFill>
                  <a:srgbClr val="FFFFFF"/>
                </a:solidFill>
              </a:defRPr>
            </a:lvl2pPr>
            <a:lvl3pPr indent="457200">
              <a:spcBef>
                <a:spcPts val="1400"/>
              </a:spcBef>
              <a:defRPr sz="1600">
                <a:solidFill>
                  <a:srgbClr val="FFFFFF"/>
                </a:solidFill>
              </a:defRPr>
            </a:lvl3pPr>
            <a:lvl4pPr marL="0" marR="0" indent="685800">
              <a:spcBef>
                <a:spcPts val="1400"/>
              </a:spcBef>
              <a:buClrTx/>
              <a:buSzTx/>
              <a:buNone/>
              <a:defRPr sz="1600">
                <a:solidFill>
                  <a:srgbClr val="FFFFFF"/>
                </a:solidFill>
              </a:defRPr>
            </a:lvl4pPr>
            <a:lvl5pPr marL="0" marR="0" indent="914400">
              <a:spcBef>
                <a:spcPts val="1400"/>
              </a:spcBef>
              <a:defRPr sz="16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870" name="Shape 870"/>
          <p:cNvSpPr>
            <a:spLocks noGrp="1"/>
          </p:cNvSpPr>
          <p:nvPr>
            <p:ph type="body" sz="quarter" idx="15"/>
          </p:nvPr>
        </p:nvSpPr>
        <p:spPr>
          <a:xfrm>
            <a:off x="1022672" y="1870928"/>
            <a:ext cx="670696" cy="257388"/>
          </a:xfrm>
          <a:prstGeom prst="rect">
            <a:avLst/>
          </a:prstGeom>
        </p:spPr>
        <p:txBody>
          <a:bodyPr wrap="none" numCol="1" spcCol="38100" anchor="ctr">
            <a:spAutoFit/>
          </a:bodyPr>
          <a:lstStyle>
            <a:lvl1pPr>
              <a:lnSpc>
                <a:spcPct val="100000"/>
              </a:lnSpc>
              <a:spcBef>
                <a:spcPts val="0"/>
              </a:spcBef>
              <a:defRPr sz="1200" b="1" cap="all" spc="84">
                <a:solidFill>
                  <a:srgbClr val="FFFFFF"/>
                </a:solidFill>
              </a:defRPr>
            </a:lvl1pPr>
          </a:lstStyle>
          <a:p>
            <a:r>
              <a:t>Latest</a:t>
            </a:r>
          </a:p>
        </p:txBody>
      </p:sp>
      <p:sp>
        <p:nvSpPr>
          <p:cNvPr id="871" name="Shape 871"/>
          <p:cNvSpPr>
            <a:spLocks noGrp="1"/>
          </p:cNvSpPr>
          <p:nvPr>
            <p:ph type="body" sz="quarter" idx="16"/>
          </p:nvPr>
        </p:nvSpPr>
        <p:spPr>
          <a:xfrm>
            <a:off x="1022672" y="6180931"/>
            <a:ext cx="648751" cy="257388"/>
          </a:xfrm>
          <a:prstGeom prst="rect">
            <a:avLst/>
          </a:prstGeom>
        </p:spPr>
        <p:txBody>
          <a:bodyPr wrap="none" numCol="1" spcCol="38100" anchor="ctr">
            <a:spAutoFit/>
          </a:bodyPr>
          <a:lstStyle>
            <a:lvl1pPr>
              <a:lnSpc>
                <a:spcPct val="100000"/>
              </a:lnSpc>
              <a:spcBef>
                <a:spcPts val="0"/>
              </a:spcBef>
              <a:defRPr sz="1200" b="1" cap="all" spc="84">
                <a:solidFill>
                  <a:srgbClr val="A6AAA9"/>
                </a:solidFill>
              </a:defRPr>
            </a:lvl1pPr>
          </a:lstStyle>
          <a:p>
            <a:r>
              <a:t>Inside</a:t>
            </a:r>
          </a:p>
        </p:txBody>
      </p:sp>
      <p:sp>
        <p:nvSpPr>
          <p:cNvPr id="872" name="Shape 872"/>
          <p:cNvSpPr>
            <a:spLocks noGrp="1"/>
          </p:cNvSpPr>
          <p:nvPr>
            <p:ph type="body" sz="quarter" idx="17"/>
          </p:nvPr>
        </p:nvSpPr>
        <p:spPr>
          <a:xfrm>
            <a:off x="2974454" y="7675898"/>
            <a:ext cx="2768601" cy="1273387"/>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 ac facilisis in, egestas eget quam.</a:t>
            </a:r>
          </a:p>
        </p:txBody>
      </p:sp>
      <p:sp>
        <p:nvSpPr>
          <p:cNvPr id="873" name="Shape 873"/>
          <p:cNvSpPr>
            <a:spLocks noGrp="1"/>
          </p:cNvSpPr>
          <p:nvPr>
            <p:ph type="body" sz="quarter" idx="18"/>
          </p:nvPr>
        </p:nvSpPr>
        <p:spPr>
          <a:xfrm>
            <a:off x="6083944" y="7675898"/>
            <a:ext cx="2768602" cy="1273387"/>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 ac facilisis in, egestas eget quam.</a:t>
            </a:r>
          </a:p>
        </p:txBody>
      </p:sp>
      <p:sp>
        <p:nvSpPr>
          <p:cNvPr id="874" name="Shape 874"/>
          <p:cNvSpPr>
            <a:spLocks noGrp="1"/>
          </p:cNvSpPr>
          <p:nvPr>
            <p:ph type="body" sz="quarter" idx="19"/>
          </p:nvPr>
        </p:nvSpPr>
        <p:spPr>
          <a:xfrm>
            <a:off x="9193436" y="7675898"/>
            <a:ext cx="2768600" cy="1273387"/>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 ac facilisis in, egestas eget quam.</a:t>
            </a:r>
          </a:p>
        </p:txBody>
      </p:sp>
      <p:sp>
        <p:nvSpPr>
          <p:cNvPr id="875" name="Shape 875"/>
          <p:cNvSpPr>
            <a:spLocks noGrp="1"/>
          </p:cNvSpPr>
          <p:nvPr>
            <p:ph type="body" sz="quarter" idx="20"/>
          </p:nvPr>
        </p:nvSpPr>
        <p:spPr>
          <a:xfrm>
            <a:off x="2974454" y="7418511"/>
            <a:ext cx="1432239" cy="257388"/>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Callout Item 1</a:t>
            </a:r>
          </a:p>
        </p:txBody>
      </p:sp>
      <p:sp>
        <p:nvSpPr>
          <p:cNvPr id="876" name="Shape 876"/>
          <p:cNvSpPr>
            <a:spLocks noGrp="1"/>
          </p:cNvSpPr>
          <p:nvPr>
            <p:ph type="body" sz="quarter" idx="21"/>
          </p:nvPr>
        </p:nvSpPr>
        <p:spPr>
          <a:xfrm>
            <a:off x="6083944" y="7418511"/>
            <a:ext cx="1432240" cy="257388"/>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Callout Item 2</a:t>
            </a:r>
          </a:p>
        </p:txBody>
      </p:sp>
      <p:sp>
        <p:nvSpPr>
          <p:cNvPr id="877" name="Shape 877"/>
          <p:cNvSpPr>
            <a:spLocks noGrp="1"/>
          </p:cNvSpPr>
          <p:nvPr>
            <p:ph type="body" sz="quarter" idx="22"/>
          </p:nvPr>
        </p:nvSpPr>
        <p:spPr>
          <a:xfrm>
            <a:off x="9193436" y="7418511"/>
            <a:ext cx="1432239" cy="257388"/>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Callout Item 3</a:t>
            </a:r>
          </a:p>
        </p:txBody>
      </p:sp>
      <p:sp>
        <p:nvSpPr>
          <p:cNvPr id="878" name="Shape 878"/>
          <p:cNvSpPr>
            <a:spLocks noGrp="1"/>
          </p:cNvSpPr>
          <p:nvPr>
            <p:ph type="pic" sz="quarter" idx="23"/>
          </p:nvPr>
        </p:nvSpPr>
        <p:spPr>
          <a:xfrm>
            <a:off x="2974454" y="6180931"/>
            <a:ext cx="2768598" cy="1136811"/>
          </a:xfrm>
          <a:prstGeom prst="rect">
            <a:avLst/>
          </a:prstGeom>
        </p:spPr>
        <p:txBody>
          <a:bodyPr lIns="91439" tIns="45719" rIns="91439" bIns="45719" numCol="1" spcCol="38100"/>
          <a:lstStyle/>
          <a:p>
            <a:endParaRPr/>
          </a:p>
        </p:txBody>
      </p:sp>
      <p:sp>
        <p:nvSpPr>
          <p:cNvPr id="879" name="Shape 879"/>
          <p:cNvSpPr>
            <a:spLocks noGrp="1"/>
          </p:cNvSpPr>
          <p:nvPr>
            <p:ph type="pic" sz="quarter" idx="24"/>
          </p:nvPr>
        </p:nvSpPr>
        <p:spPr>
          <a:xfrm>
            <a:off x="6083944" y="6180931"/>
            <a:ext cx="2772075" cy="1136455"/>
          </a:xfrm>
          <a:prstGeom prst="rect">
            <a:avLst/>
          </a:prstGeom>
        </p:spPr>
        <p:txBody>
          <a:bodyPr lIns="91439" tIns="45719" rIns="91439" bIns="45719" numCol="1" spcCol="38100"/>
          <a:lstStyle/>
          <a:p>
            <a:endParaRPr/>
          </a:p>
        </p:txBody>
      </p:sp>
      <p:sp>
        <p:nvSpPr>
          <p:cNvPr id="880" name="Shape 880"/>
          <p:cNvSpPr>
            <a:spLocks noGrp="1"/>
          </p:cNvSpPr>
          <p:nvPr>
            <p:ph type="pic" sz="quarter" idx="25"/>
          </p:nvPr>
        </p:nvSpPr>
        <p:spPr>
          <a:xfrm>
            <a:off x="9193435" y="6180931"/>
            <a:ext cx="2768159" cy="1136630"/>
          </a:xfrm>
          <a:prstGeom prst="rect">
            <a:avLst/>
          </a:prstGeom>
        </p:spPr>
        <p:txBody>
          <a:bodyPr lIns="91439" tIns="45719" rIns="91439" bIns="45719" numCol="1" spcCol="38100"/>
          <a:lstStyle/>
          <a:p>
            <a:endParaRPr/>
          </a:p>
        </p:txBody>
      </p:sp>
      <p:sp>
        <p:nvSpPr>
          <p:cNvPr id="881" name="Shape 881"/>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82" name="Shape 882"/>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83" name="Shape 883"/>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84" name="Shape 884"/>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85" name="Shape 885"/>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86" name="Shape 886"/>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87" name="Shape 887"/>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88" name="Shape 888"/>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89" name="Shape 889"/>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90" name="Shape 89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Kiosk Directory - Plain">
    <p:spTree>
      <p:nvGrpSpPr>
        <p:cNvPr id="1" name=""/>
        <p:cNvGrpSpPr/>
        <p:nvPr/>
      </p:nvGrpSpPr>
      <p:grpSpPr>
        <a:xfrm>
          <a:off x="0" y="0"/>
          <a:ext cx="0" cy="0"/>
          <a:chOff x="0" y="0"/>
          <a:chExt cx="0" cy="0"/>
        </a:xfrm>
      </p:grpSpPr>
      <p:sp>
        <p:nvSpPr>
          <p:cNvPr id="897" name="Shape 897"/>
          <p:cNvSpPr>
            <a:spLocks noGrp="1"/>
          </p:cNvSpPr>
          <p:nvPr>
            <p:ph type="title"/>
          </p:nvPr>
        </p:nvSpPr>
        <p:spPr>
          <a:prstGeom prst="rect">
            <a:avLst/>
          </a:prstGeom>
        </p:spPr>
        <p:txBody>
          <a:bodyPr/>
          <a:lstStyle/>
          <a:p>
            <a:r>
              <a:t>Title Text</a:t>
            </a:r>
          </a:p>
        </p:txBody>
      </p:sp>
      <p:sp>
        <p:nvSpPr>
          <p:cNvPr id="898" name="Shape 898"/>
          <p:cNvSpPr>
            <a:spLocks noGrp="1"/>
          </p:cNvSpPr>
          <p:nvPr>
            <p:ph type="body" sz="quarter" idx="13"/>
          </p:nvPr>
        </p:nvSpPr>
        <p:spPr>
          <a:xfrm>
            <a:off x="1972531" y="4096429"/>
            <a:ext cx="2650489" cy="1273388"/>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a:t>
            </a:r>
            <a:r>
              <a:rPr dirty="0"/>
              <a:t> vitae </a:t>
            </a:r>
            <a:r>
              <a:rPr dirty="0" err="1"/>
              <a:t>elit</a:t>
            </a:r>
            <a:r>
              <a:rPr dirty="0"/>
              <a:t> libero, a pharetra </a:t>
            </a:r>
            <a:r>
              <a:rPr dirty="0" err="1"/>
              <a:t>augue</a:t>
            </a:r>
            <a:r>
              <a:rPr dirty="0"/>
              <a:t>. </a:t>
            </a:r>
            <a:r>
              <a:rPr dirty="0" err="1"/>
              <a:t>Cras</a:t>
            </a:r>
            <a:r>
              <a:rPr dirty="0"/>
              <a:t> </a:t>
            </a:r>
            <a:r>
              <a:rPr dirty="0" err="1"/>
              <a:t>mattis</a:t>
            </a:r>
            <a:r>
              <a:rPr dirty="0"/>
              <a:t> </a:t>
            </a:r>
            <a:r>
              <a:rPr dirty="0" err="1"/>
              <a:t>consectetur</a:t>
            </a:r>
            <a:r>
              <a:rPr dirty="0"/>
              <a:t> </a:t>
            </a:r>
            <a:r>
              <a:rPr dirty="0" err="1"/>
              <a:t>purus</a:t>
            </a:r>
            <a:r>
              <a:rPr dirty="0"/>
              <a:t> sit </a:t>
            </a:r>
            <a:r>
              <a:rPr dirty="0" err="1"/>
              <a:t>amet</a:t>
            </a:r>
            <a:r>
              <a:rPr dirty="0"/>
              <a:t> </a:t>
            </a:r>
            <a:r>
              <a:rPr dirty="0" err="1"/>
              <a:t>fermentum</a:t>
            </a:r>
            <a:r>
              <a:rPr dirty="0"/>
              <a:t>. </a:t>
            </a:r>
            <a:r>
              <a:rPr dirty="0" err="1"/>
              <a:t>Nullam</a:t>
            </a:r>
            <a:r>
              <a:rPr dirty="0"/>
              <a:t> </a:t>
            </a:r>
            <a:r>
              <a:rPr dirty="0" err="1"/>
              <a:t>quis</a:t>
            </a:r>
            <a:r>
              <a:rPr dirty="0"/>
              <a:t> </a:t>
            </a:r>
            <a:r>
              <a:rPr dirty="0" err="1"/>
              <a:t>risus</a:t>
            </a:r>
            <a:r>
              <a:rPr dirty="0"/>
              <a:t> </a:t>
            </a:r>
            <a:r>
              <a:rPr dirty="0" err="1"/>
              <a:t>eget</a:t>
            </a:r>
            <a:r>
              <a:rPr dirty="0"/>
              <a:t> </a:t>
            </a:r>
            <a:r>
              <a:rPr dirty="0" err="1"/>
              <a:t>urna</a:t>
            </a:r>
            <a:r>
              <a:rPr dirty="0"/>
              <a:t> </a:t>
            </a:r>
            <a:r>
              <a:rPr dirty="0" err="1"/>
              <a:t>mollis</a:t>
            </a:r>
            <a:r>
              <a:rPr dirty="0"/>
              <a:t> </a:t>
            </a:r>
            <a:r>
              <a:rPr dirty="0" err="1"/>
              <a:t>ornare</a:t>
            </a:r>
            <a:r>
              <a:rPr dirty="0"/>
              <a:t> </a:t>
            </a:r>
            <a:r>
              <a:rPr dirty="0" err="1"/>
              <a:t>vel</a:t>
            </a:r>
            <a:r>
              <a:rPr dirty="0"/>
              <a:t> </a:t>
            </a:r>
            <a:r>
              <a:rPr dirty="0" err="1"/>
              <a:t>eu</a:t>
            </a:r>
            <a:r>
              <a:rPr dirty="0"/>
              <a:t> </a:t>
            </a:r>
            <a:r>
              <a:rPr dirty="0" err="1"/>
              <a:t>leo</a:t>
            </a:r>
            <a:r>
              <a:rPr dirty="0"/>
              <a:t>. </a:t>
            </a:r>
            <a:r>
              <a:rPr dirty="0" err="1"/>
              <a:t>Cras</a:t>
            </a:r>
            <a:r>
              <a:rPr dirty="0"/>
              <a:t> </a:t>
            </a:r>
            <a:r>
              <a:rPr dirty="0" err="1"/>
              <a:t>justo</a:t>
            </a:r>
            <a:r>
              <a:rPr dirty="0"/>
              <a:t> </a:t>
            </a:r>
            <a:r>
              <a:rPr dirty="0" err="1"/>
              <a:t>odio</a:t>
            </a:r>
            <a:r>
              <a:rPr dirty="0"/>
              <a:t>, </a:t>
            </a:r>
            <a:r>
              <a:rPr dirty="0" err="1"/>
              <a:t>dapibus</a:t>
            </a:r>
            <a:r>
              <a:rPr dirty="0"/>
              <a:t> ac </a:t>
            </a:r>
            <a:r>
              <a:rPr dirty="0" err="1"/>
              <a:t>facilisis</a:t>
            </a:r>
            <a:r>
              <a:rPr dirty="0"/>
              <a:t> in, </a:t>
            </a:r>
            <a:r>
              <a:rPr dirty="0" err="1"/>
              <a:t>egestas</a:t>
            </a:r>
            <a:r>
              <a:rPr dirty="0"/>
              <a:t> </a:t>
            </a:r>
            <a:r>
              <a:rPr dirty="0" err="1"/>
              <a:t>eget</a:t>
            </a:r>
            <a:r>
              <a:rPr dirty="0"/>
              <a:t> quam.</a:t>
            </a:r>
          </a:p>
        </p:txBody>
      </p:sp>
      <p:sp>
        <p:nvSpPr>
          <p:cNvPr id="899" name="Shape 899"/>
          <p:cNvSpPr>
            <a:spLocks noGrp="1"/>
          </p:cNvSpPr>
          <p:nvPr>
            <p:ph type="body" sz="quarter" idx="14"/>
          </p:nvPr>
        </p:nvSpPr>
        <p:spPr>
          <a:xfrm>
            <a:off x="1972531" y="2562569"/>
            <a:ext cx="1620148" cy="257387"/>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rPr dirty="0"/>
              <a:t>Directory Item 1</a:t>
            </a:r>
          </a:p>
        </p:txBody>
      </p:sp>
      <p:sp>
        <p:nvSpPr>
          <p:cNvPr id="900" name="Shape 900"/>
          <p:cNvSpPr>
            <a:spLocks noGrp="1"/>
          </p:cNvSpPr>
          <p:nvPr>
            <p:ph type="pic" sz="quarter" idx="15"/>
          </p:nvPr>
        </p:nvSpPr>
        <p:spPr>
          <a:xfrm>
            <a:off x="1972531" y="2819955"/>
            <a:ext cx="2650298" cy="1162879"/>
          </a:xfrm>
          <a:prstGeom prst="rect">
            <a:avLst/>
          </a:prstGeom>
        </p:spPr>
        <p:txBody>
          <a:bodyPr lIns="91439" tIns="45719" rIns="91439" bIns="45719" numCol="1" spcCol="38100"/>
          <a:lstStyle/>
          <a:p>
            <a:endParaRPr/>
          </a:p>
        </p:txBody>
      </p:sp>
      <p:sp>
        <p:nvSpPr>
          <p:cNvPr id="901" name="Shape 901"/>
          <p:cNvSpPr>
            <a:spLocks noGrp="1"/>
          </p:cNvSpPr>
          <p:nvPr>
            <p:ph type="body" sz="quarter" idx="16"/>
          </p:nvPr>
        </p:nvSpPr>
        <p:spPr>
          <a:xfrm>
            <a:off x="5074994" y="4117502"/>
            <a:ext cx="2659219" cy="1273388"/>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 ac facilisis in, egestas eget quam.</a:t>
            </a:r>
          </a:p>
        </p:txBody>
      </p:sp>
      <p:sp>
        <p:nvSpPr>
          <p:cNvPr id="902" name="Shape 902"/>
          <p:cNvSpPr>
            <a:spLocks noGrp="1"/>
          </p:cNvSpPr>
          <p:nvPr>
            <p:ph type="body" sz="quarter" idx="17"/>
          </p:nvPr>
        </p:nvSpPr>
        <p:spPr>
          <a:xfrm>
            <a:off x="5074994" y="2583642"/>
            <a:ext cx="1620148" cy="257387"/>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Directory Item 2</a:t>
            </a:r>
          </a:p>
        </p:txBody>
      </p:sp>
      <p:sp>
        <p:nvSpPr>
          <p:cNvPr id="903" name="Shape 903"/>
          <p:cNvSpPr>
            <a:spLocks noGrp="1"/>
          </p:cNvSpPr>
          <p:nvPr>
            <p:ph type="pic" sz="quarter" idx="18"/>
          </p:nvPr>
        </p:nvSpPr>
        <p:spPr>
          <a:xfrm>
            <a:off x="5074994" y="2841028"/>
            <a:ext cx="2649792" cy="1162657"/>
          </a:xfrm>
          <a:prstGeom prst="rect">
            <a:avLst/>
          </a:prstGeom>
        </p:spPr>
        <p:txBody>
          <a:bodyPr lIns="91439" tIns="45719" rIns="91439" bIns="45719" numCol="1" spcCol="38100"/>
          <a:lstStyle/>
          <a:p>
            <a:endParaRPr/>
          </a:p>
        </p:txBody>
      </p:sp>
      <p:sp>
        <p:nvSpPr>
          <p:cNvPr id="904" name="Shape 904"/>
          <p:cNvSpPr>
            <a:spLocks noGrp="1"/>
          </p:cNvSpPr>
          <p:nvPr>
            <p:ph type="body" sz="quarter" idx="19"/>
          </p:nvPr>
        </p:nvSpPr>
        <p:spPr>
          <a:xfrm>
            <a:off x="8176951" y="4117501"/>
            <a:ext cx="2650489" cy="1273388"/>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 ac facilisis in, egestas eget quam.</a:t>
            </a:r>
          </a:p>
        </p:txBody>
      </p:sp>
      <p:sp>
        <p:nvSpPr>
          <p:cNvPr id="905" name="Shape 905"/>
          <p:cNvSpPr>
            <a:spLocks noGrp="1"/>
          </p:cNvSpPr>
          <p:nvPr>
            <p:ph type="body" sz="quarter" idx="20"/>
          </p:nvPr>
        </p:nvSpPr>
        <p:spPr>
          <a:xfrm>
            <a:off x="8176951" y="2583641"/>
            <a:ext cx="1620148" cy="257387"/>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Directory Item 3</a:t>
            </a:r>
          </a:p>
        </p:txBody>
      </p:sp>
      <p:sp>
        <p:nvSpPr>
          <p:cNvPr id="906" name="Shape 906"/>
          <p:cNvSpPr>
            <a:spLocks noGrp="1"/>
          </p:cNvSpPr>
          <p:nvPr>
            <p:ph type="pic" sz="quarter" idx="21"/>
          </p:nvPr>
        </p:nvSpPr>
        <p:spPr>
          <a:xfrm>
            <a:off x="8176951" y="2841027"/>
            <a:ext cx="2649967" cy="1162734"/>
          </a:xfrm>
          <a:prstGeom prst="rect">
            <a:avLst/>
          </a:prstGeom>
        </p:spPr>
        <p:txBody>
          <a:bodyPr lIns="91439" tIns="45719" rIns="91439" bIns="45719" numCol="1" spcCol="38100"/>
          <a:lstStyle/>
          <a:p>
            <a:endParaRPr/>
          </a:p>
        </p:txBody>
      </p:sp>
      <p:sp>
        <p:nvSpPr>
          <p:cNvPr id="907" name="Shape 907"/>
          <p:cNvSpPr>
            <a:spLocks noGrp="1"/>
          </p:cNvSpPr>
          <p:nvPr>
            <p:ph type="body" sz="quarter" idx="22"/>
          </p:nvPr>
        </p:nvSpPr>
        <p:spPr>
          <a:xfrm>
            <a:off x="1972531" y="7243523"/>
            <a:ext cx="2650489" cy="1273388"/>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 ac facilisis in, egestas eget quam.</a:t>
            </a:r>
          </a:p>
        </p:txBody>
      </p:sp>
      <p:sp>
        <p:nvSpPr>
          <p:cNvPr id="908" name="Shape 908"/>
          <p:cNvSpPr>
            <a:spLocks noGrp="1"/>
          </p:cNvSpPr>
          <p:nvPr>
            <p:ph type="body" sz="quarter" idx="23"/>
          </p:nvPr>
        </p:nvSpPr>
        <p:spPr>
          <a:xfrm>
            <a:off x="1972531" y="5709663"/>
            <a:ext cx="1620149" cy="257387"/>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Directory Item 4</a:t>
            </a:r>
          </a:p>
        </p:txBody>
      </p:sp>
      <p:sp>
        <p:nvSpPr>
          <p:cNvPr id="909" name="Shape 909"/>
          <p:cNvSpPr>
            <a:spLocks noGrp="1"/>
          </p:cNvSpPr>
          <p:nvPr>
            <p:ph type="pic" sz="quarter" idx="24"/>
          </p:nvPr>
        </p:nvSpPr>
        <p:spPr>
          <a:xfrm>
            <a:off x="1972531" y="5967049"/>
            <a:ext cx="2650524" cy="1162978"/>
          </a:xfrm>
          <a:prstGeom prst="rect">
            <a:avLst/>
          </a:prstGeom>
        </p:spPr>
        <p:txBody>
          <a:bodyPr lIns="91439" tIns="45719" rIns="91439" bIns="45719" numCol="1" spcCol="38100"/>
          <a:lstStyle/>
          <a:p>
            <a:endParaRPr/>
          </a:p>
        </p:txBody>
      </p:sp>
      <p:sp>
        <p:nvSpPr>
          <p:cNvPr id="910" name="Shape 910"/>
          <p:cNvSpPr>
            <a:spLocks noGrp="1"/>
          </p:cNvSpPr>
          <p:nvPr>
            <p:ph type="body" sz="quarter" idx="25"/>
          </p:nvPr>
        </p:nvSpPr>
        <p:spPr>
          <a:xfrm>
            <a:off x="5114102" y="7208933"/>
            <a:ext cx="2654301" cy="1273388"/>
          </a:xfrm>
          <a:prstGeom prst="rect">
            <a:avLst/>
          </a:prstGeom>
        </p:spPr>
        <p:txBody>
          <a:bodyPr numCol="1" spcCol="38100">
            <a:spAutoFit/>
          </a:bodyPr>
          <a:lstStyle>
            <a:lvl1pPr>
              <a:lnSpc>
                <a:spcPct val="100000"/>
              </a:lnSpc>
              <a:spcBef>
                <a:spcPts val="0"/>
              </a:spcBef>
              <a:defRPr sz="1200">
                <a:solidFill>
                  <a:srgbClr val="53585F"/>
                </a:solidFill>
              </a:defRPr>
            </a:lvl1pPr>
          </a:lstStyle>
          <a:p>
            <a:r>
              <a:rPr dirty="0" err="1"/>
              <a:t>Nulla</a:t>
            </a:r>
            <a:r>
              <a:rPr dirty="0"/>
              <a:t> vitae </a:t>
            </a:r>
            <a:r>
              <a:rPr dirty="0" err="1"/>
              <a:t>elit</a:t>
            </a:r>
            <a:r>
              <a:rPr dirty="0"/>
              <a:t> libero, a pharetra </a:t>
            </a:r>
            <a:r>
              <a:rPr dirty="0" err="1"/>
              <a:t>augue</a:t>
            </a:r>
            <a:r>
              <a:rPr dirty="0"/>
              <a:t>. </a:t>
            </a:r>
            <a:r>
              <a:rPr dirty="0" err="1"/>
              <a:t>Cras</a:t>
            </a:r>
            <a:r>
              <a:rPr dirty="0"/>
              <a:t> </a:t>
            </a:r>
            <a:r>
              <a:rPr dirty="0" err="1"/>
              <a:t>mattis</a:t>
            </a:r>
            <a:r>
              <a:rPr dirty="0"/>
              <a:t> </a:t>
            </a:r>
            <a:r>
              <a:rPr dirty="0" err="1"/>
              <a:t>consectetur</a:t>
            </a:r>
            <a:r>
              <a:rPr dirty="0"/>
              <a:t> </a:t>
            </a:r>
            <a:r>
              <a:rPr dirty="0" err="1"/>
              <a:t>purus</a:t>
            </a:r>
            <a:r>
              <a:rPr dirty="0"/>
              <a:t> sit </a:t>
            </a:r>
            <a:r>
              <a:rPr dirty="0" err="1"/>
              <a:t>amet</a:t>
            </a:r>
            <a:r>
              <a:rPr dirty="0"/>
              <a:t> </a:t>
            </a:r>
            <a:r>
              <a:rPr dirty="0" err="1"/>
              <a:t>fermentum</a:t>
            </a:r>
            <a:r>
              <a:rPr dirty="0"/>
              <a:t>. </a:t>
            </a:r>
            <a:r>
              <a:rPr dirty="0" err="1"/>
              <a:t>Nullam</a:t>
            </a:r>
            <a:r>
              <a:rPr dirty="0"/>
              <a:t> </a:t>
            </a:r>
            <a:r>
              <a:rPr dirty="0" err="1"/>
              <a:t>quis</a:t>
            </a:r>
            <a:r>
              <a:rPr dirty="0"/>
              <a:t> </a:t>
            </a:r>
            <a:r>
              <a:rPr dirty="0" err="1"/>
              <a:t>risus</a:t>
            </a:r>
            <a:r>
              <a:rPr dirty="0"/>
              <a:t> </a:t>
            </a:r>
            <a:r>
              <a:rPr dirty="0" err="1"/>
              <a:t>eget</a:t>
            </a:r>
            <a:r>
              <a:rPr dirty="0"/>
              <a:t> </a:t>
            </a:r>
            <a:r>
              <a:rPr dirty="0" err="1"/>
              <a:t>urna</a:t>
            </a:r>
            <a:r>
              <a:rPr dirty="0"/>
              <a:t> </a:t>
            </a:r>
            <a:r>
              <a:rPr dirty="0" err="1"/>
              <a:t>mollis</a:t>
            </a:r>
            <a:r>
              <a:rPr dirty="0"/>
              <a:t> </a:t>
            </a:r>
            <a:r>
              <a:rPr dirty="0" err="1"/>
              <a:t>ornare</a:t>
            </a:r>
            <a:r>
              <a:rPr dirty="0"/>
              <a:t> </a:t>
            </a:r>
            <a:r>
              <a:rPr dirty="0" err="1"/>
              <a:t>vel</a:t>
            </a:r>
            <a:r>
              <a:rPr dirty="0"/>
              <a:t> </a:t>
            </a:r>
            <a:r>
              <a:rPr dirty="0" err="1"/>
              <a:t>eu</a:t>
            </a:r>
            <a:r>
              <a:rPr dirty="0"/>
              <a:t> </a:t>
            </a:r>
            <a:r>
              <a:rPr dirty="0" err="1"/>
              <a:t>leo</a:t>
            </a:r>
            <a:r>
              <a:rPr dirty="0"/>
              <a:t>. </a:t>
            </a:r>
            <a:r>
              <a:rPr dirty="0" err="1"/>
              <a:t>Cras</a:t>
            </a:r>
            <a:r>
              <a:rPr dirty="0"/>
              <a:t> </a:t>
            </a:r>
            <a:r>
              <a:rPr dirty="0" err="1"/>
              <a:t>justo</a:t>
            </a:r>
            <a:r>
              <a:rPr dirty="0"/>
              <a:t> </a:t>
            </a:r>
            <a:r>
              <a:rPr dirty="0" err="1"/>
              <a:t>odio</a:t>
            </a:r>
            <a:r>
              <a:rPr dirty="0"/>
              <a:t>, </a:t>
            </a:r>
            <a:r>
              <a:rPr dirty="0" err="1"/>
              <a:t>dapibus</a:t>
            </a:r>
            <a:r>
              <a:rPr dirty="0"/>
              <a:t> ac </a:t>
            </a:r>
            <a:r>
              <a:rPr dirty="0" err="1"/>
              <a:t>facilisis</a:t>
            </a:r>
            <a:r>
              <a:rPr dirty="0"/>
              <a:t> in, </a:t>
            </a:r>
            <a:r>
              <a:rPr dirty="0" err="1"/>
              <a:t>egestas</a:t>
            </a:r>
            <a:r>
              <a:rPr dirty="0"/>
              <a:t> </a:t>
            </a:r>
            <a:r>
              <a:rPr dirty="0" err="1"/>
              <a:t>eget</a:t>
            </a:r>
            <a:r>
              <a:rPr dirty="0"/>
              <a:t> quam.</a:t>
            </a:r>
          </a:p>
        </p:txBody>
      </p:sp>
      <p:sp>
        <p:nvSpPr>
          <p:cNvPr id="911" name="Shape 911"/>
          <p:cNvSpPr>
            <a:spLocks noGrp="1"/>
          </p:cNvSpPr>
          <p:nvPr>
            <p:ph type="body" sz="quarter" idx="26"/>
          </p:nvPr>
        </p:nvSpPr>
        <p:spPr>
          <a:xfrm>
            <a:off x="5114102" y="5689939"/>
            <a:ext cx="1620149" cy="257388"/>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rPr dirty="0"/>
              <a:t>Directory Item 5</a:t>
            </a:r>
          </a:p>
        </p:txBody>
      </p:sp>
      <p:sp>
        <p:nvSpPr>
          <p:cNvPr id="912" name="Shape 912"/>
          <p:cNvSpPr>
            <a:spLocks noGrp="1"/>
          </p:cNvSpPr>
          <p:nvPr>
            <p:ph type="pic" sz="quarter" idx="27"/>
          </p:nvPr>
        </p:nvSpPr>
        <p:spPr>
          <a:xfrm>
            <a:off x="5140606" y="5943501"/>
            <a:ext cx="2650458" cy="1162948"/>
          </a:xfrm>
          <a:prstGeom prst="rect">
            <a:avLst/>
          </a:prstGeom>
        </p:spPr>
        <p:txBody>
          <a:bodyPr lIns="91439" tIns="45719" rIns="91439" bIns="45719" numCol="1" spcCol="38100"/>
          <a:lstStyle/>
          <a:p>
            <a:endParaRPr/>
          </a:p>
        </p:txBody>
      </p:sp>
      <p:sp>
        <p:nvSpPr>
          <p:cNvPr id="913" name="Shape 913"/>
          <p:cNvSpPr>
            <a:spLocks noGrp="1"/>
          </p:cNvSpPr>
          <p:nvPr>
            <p:ph type="body" sz="quarter" idx="28"/>
          </p:nvPr>
        </p:nvSpPr>
        <p:spPr>
          <a:xfrm>
            <a:off x="8186378" y="7232483"/>
            <a:ext cx="2650489" cy="1273388"/>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a:t>
            </a:r>
            <a:r>
              <a:rPr dirty="0"/>
              <a:t> vitae </a:t>
            </a:r>
            <a:r>
              <a:rPr dirty="0" err="1"/>
              <a:t>elit</a:t>
            </a:r>
            <a:r>
              <a:rPr dirty="0"/>
              <a:t> libero, a pharetra </a:t>
            </a:r>
            <a:r>
              <a:rPr dirty="0" err="1"/>
              <a:t>augue</a:t>
            </a:r>
            <a:r>
              <a:rPr dirty="0"/>
              <a:t>. </a:t>
            </a:r>
            <a:r>
              <a:rPr dirty="0" err="1"/>
              <a:t>Cras</a:t>
            </a:r>
            <a:r>
              <a:rPr dirty="0"/>
              <a:t> </a:t>
            </a:r>
            <a:r>
              <a:rPr dirty="0" err="1"/>
              <a:t>mattis</a:t>
            </a:r>
            <a:r>
              <a:rPr dirty="0"/>
              <a:t> </a:t>
            </a:r>
            <a:r>
              <a:rPr dirty="0" err="1"/>
              <a:t>consectetur</a:t>
            </a:r>
            <a:r>
              <a:rPr dirty="0"/>
              <a:t> </a:t>
            </a:r>
            <a:r>
              <a:rPr dirty="0" err="1"/>
              <a:t>purus</a:t>
            </a:r>
            <a:r>
              <a:rPr dirty="0"/>
              <a:t> sit </a:t>
            </a:r>
            <a:r>
              <a:rPr dirty="0" err="1"/>
              <a:t>amet</a:t>
            </a:r>
            <a:r>
              <a:rPr dirty="0"/>
              <a:t> </a:t>
            </a:r>
            <a:r>
              <a:rPr dirty="0" err="1"/>
              <a:t>fermentum</a:t>
            </a:r>
            <a:r>
              <a:rPr dirty="0"/>
              <a:t>. </a:t>
            </a:r>
            <a:r>
              <a:rPr dirty="0" err="1"/>
              <a:t>Nullam</a:t>
            </a:r>
            <a:r>
              <a:rPr dirty="0"/>
              <a:t> </a:t>
            </a:r>
            <a:r>
              <a:rPr dirty="0" err="1"/>
              <a:t>quis</a:t>
            </a:r>
            <a:r>
              <a:rPr dirty="0"/>
              <a:t> </a:t>
            </a:r>
            <a:r>
              <a:rPr dirty="0" err="1"/>
              <a:t>risus</a:t>
            </a:r>
            <a:r>
              <a:rPr dirty="0"/>
              <a:t> </a:t>
            </a:r>
            <a:r>
              <a:rPr dirty="0" err="1"/>
              <a:t>eget</a:t>
            </a:r>
            <a:r>
              <a:rPr dirty="0"/>
              <a:t> </a:t>
            </a:r>
            <a:r>
              <a:rPr dirty="0" err="1"/>
              <a:t>urna</a:t>
            </a:r>
            <a:r>
              <a:rPr dirty="0"/>
              <a:t> </a:t>
            </a:r>
            <a:r>
              <a:rPr dirty="0" err="1"/>
              <a:t>mollis</a:t>
            </a:r>
            <a:r>
              <a:rPr dirty="0"/>
              <a:t> </a:t>
            </a:r>
            <a:r>
              <a:rPr dirty="0" err="1"/>
              <a:t>ornare</a:t>
            </a:r>
            <a:r>
              <a:rPr dirty="0"/>
              <a:t> </a:t>
            </a:r>
            <a:r>
              <a:rPr dirty="0" err="1"/>
              <a:t>vel</a:t>
            </a:r>
            <a:r>
              <a:rPr dirty="0"/>
              <a:t> </a:t>
            </a:r>
            <a:r>
              <a:rPr dirty="0" err="1"/>
              <a:t>eu</a:t>
            </a:r>
            <a:r>
              <a:rPr dirty="0"/>
              <a:t> </a:t>
            </a:r>
            <a:r>
              <a:rPr dirty="0" err="1"/>
              <a:t>leo</a:t>
            </a:r>
            <a:r>
              <a:rPr dirty="0"/>
              <a:t>. </a:t>
            </a:r>
            <a:r>
              <a:rPr dirty="0" err="1"/>
              <a:t>Cras</a:t>
            </a:r>
            <a:r>
              <a:rPr dirty="0"/>
              <a:t> </a:t>
            </a:r>
            <a:r>
              <a:rPr dirty="0" err="1"/>
              <a:t>justo</a:t>
            </a:r>
            <a:r>
              <a:rPr dirty="0"/>
              <a:t> </a:t>
            </a:r>
            <a:r>
              <a:rPr dirty="0" err="1"/>
              <a:t>odio</a:t>
            </a:r>
            <a:r>
              <a:rPr dirty="0"/>
              <a:t>, </a:t>
            </a:r>
            <a:r>
              <a:rPr dirty="0" err="1"/>
              <a:t>dapibus</a:t>
            </a:r>
            <a:r>
              <a:rPr dirty="0"/>
              <a:t> ac </a:t>
            </a:r>
            <a:r>
              <a:rPr dirty="0" err="1"/>
              <a:t>facilisis</a:t>
            </a:r>
            <a:r>
              <a:rPr dirty="0"/>
              <a:t> in, </a:t>
            </a:r>
            <a:r>
              <a:rPr dirty="0" err="1"/>
              <a:t>egestas</a:t>
            </a:r>
            <a:r>
              <a:rPr dirty="0"/>
              <a:t> </a:t>
            </a:r>
            <a:r>
              <a:rPr dirty="0" err="1"/>
              <a:t>eget</a:t>
            </a:r>
            <a:r>
              <a:rPr dirty="0"/>
              <a:t> quam.</a:t>
            </a:r>
          </a:p>
        </p:txBody>
      </p:sp>
      <p:sp>
        <p:nvSpPr>
          <p:cNvPr id="914" name="Shape 914"/>
          <p:cNvSpPr>
            <a:spLocks noGrp="1"/>
          </p:cNvSpPr>
          <p:nvPr>
            <p:ph type="body" sz="quarter" idx="29"/>
          </p:nvPr>
        </p:nvSpPr>
        <p:spPr>
          <a:xfrm>
            <a:off x="8186378" y="5709663"/>
            <a:ext cx="1620149" cy="257388"/>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rPr dirty="0"/>
              <a:t>Directory Item 6</a:t>
            </a:r>
          </a:p>
        </p:txBody>
      </p:sp>
      <p:sp>
        <p:nvSpPr>
          <p:cNvPr id="915" name="Shape 915"/>
          <p:cNvSpPr>
            <a:spLocks noGrp="1"/>
          </p:cNvSpPr>
          <p:nvPr>
            <p:ph type="pic" sz="quarter" idx="30"/>
          </p:nvPr>
        </p:nvSpPr>
        <p:spPr>
          <a:xfrm>
            <a:off x="8199630" y="5950607"/>
            <a:ext cx="2650107" cy="1162794"/>
          </a:xfrm>
          <a:prstGeom prst="rect">
            <a:avLst/>
          </a:prstGeom>
        </p:spPr>
        <p:txBody>
          <a:bodyPr lIns="91439" tIns="45719" rIns="91439" bIns="45719" numCol="1" spcCol="38100"/>
          <a:lstStyle/>
          <a:p>
            <a:endParaRPr/>
          </a:p>
        </p:txBody>
      </p:sp>
      <p:sp>
        <p:nvSpPr>
          <p:cNvPr id="922" name="Shape 92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Kiosk Directory">
    <p:spTree>
      <p:nvGrpSpPr>
        <p:cNvPr id="1" name=""/>
        <p:cNvGrpSpPr/>
        <p:nvPr/>
      </p:nvGrpSpPr>
      <p:grpSpPr>
        <a:xfrm>
          <a:off x="0" y="0"/>
          <a:ext cx="0" cy="0"/>
          <a:chOff x="0" y="0"/>
          <a:chExt cx="0" cy="0"/>
        </a:xfrm>
      </p:grpSpPr>
      <p:sp>
        <p:nvSpPr>
          <p:cNvPr id="929" name="Shape 929"/>
          <p:cNvSpPr/>
          <p:nvPr/>
        </p:nvSpPr>
        <p:spPr>
          <a:xfrm>
            <a:off x="-2739" y="681781"/>
            <a:ext cx="13007540" cy="222167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930" name="Shape 930"/>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931" name="Shape 931"/>
          <p:cNvSpPr>
            <a:spLocks noGrp="1"/>
          </p:cNvSpPr>
          <p:nvPr>
            <p:ph type="title"/>
          </p:nvPr>
        </p:nvSpPr>
        <p:spPr>
          <a:prstGeom prst="rect">
            <a:avLst/>
          </a:prstGeom>
        </p:spPr>
        <p:txBody>
          <a:bodyPr/>
          <a:lstStyle>
            <a:lvl1pPr>
              <a:defRPr spc="0">
                <a:solidFill>
                  <a:srgbClr val="FFFFFF"/>
                </a:solidFill>
              </a:defRPr>
            </a:lvl1pPr>
          </a:lstStyle>
          <a:p>
            <a:r>
              <a:t>Title Text</a:t>
            </a:r>
          </a:p>
        </p:txBody>
      </p:sp>
      <p:sp>
        <p:nvSpPr>
          <p:cNvPr id="932" name="Shape 932"/>
          <p:cNvSpPr>
            <a:spLocks noGrp="1"/>
          </p:cNvSpPr>
          <p:nvPr>
            <p:ph type="body" sz="quarter" idx="13"/>
          </p:nvPr>
        </p:nvSpPr>
        <p:spPr>
          <a:xfrm>
            <a:off x="2127745" y="4548608"/>
            <a:ext cx="2654301" cy="1070187"/>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a:t>
            </a:r>
          </a:p>
        </p:txBody>
      </p:sp>
      <p:sp>
        <p:nvSpPr>
          <p:cNvPr id="933" name="Shape 933"/>
          <p:cNvSpPr>
            <a:spLocks noGrp="1"/>
          </p:cNvSpPr>
          <p:nvPr>
            <p:ph type="body" sz="quarter" idx="14"/>
          </p:nvPr>
        </p:nvSpPr>
        <p:spPr>
          <a:xfrm>
            <a:off x="2127745" y="3017088"/>
            <a:ext cx="1620148" cy="257388"/>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Directory Item 1</a:t>
            </a:r>
          </a:p>
        </p:txBody>
      </p:sp>
      <p:sp>
        <p:nvSpPr>
          <p:cNvPr id="934" name="Shape 934"/>
          <p:cNvSpPr>
            <a:spLocks noGrp="1"/>
          </p:cNvSpPr>
          <p:nvPr>
            <p:ph type="pic" sz="quarter" idx="15"/>
          </p:nvPr>
        </p:nvSpPr>
        <p:spPr>
          <a:xfrm>
            <a:off x="2127745" y="3274475"/>
            <a:ext cx="2650679" cy="1163046"/>
          </a:xfrm>
          <a:prstGeom prst="rect">
            <a:avLst/>
          </a:prstGeom>
        </p:spPr>
        <p:txBody>
          <a:bodyPr lIns="91439" tIns="45719" rIns="91439" bIns="45719" numCol="1" spcCol="38100"/>
          <a:lstStyle/>
          <a:p>
            <a:endParaRPr/>
          </a:p>
        </p:txBody>
      </p:sp>
      <p:sp>
        <p:nvSpPr>
          <p:cNvPr id="935" name="Shape 935"/>
          <p:cNvSpPr>
            <a:spLocks noGrp="1"/>
          </p:cNvSpPr>
          <p:nvPr>
            <p:ph type="body" sz="quarter" idx="16"/>
          </p:nvPr>
        </p:nvSpPr>
        <p:spPr>
          <a:xfrm>
            <a:off x="5347528" y="4548609"/>
            <a:ext cx="2654300" cy="1070187"/>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a:t>
            </a:r>
          </a:p>
        </p:txBody>
      </p:sp>
      <p:sp>
        <p:nvSpPr>
          <p:cNvPr id="936" name="Shape 936"/>
          <p:cNvSpPr>
            <a:spLocks noGrp="1"/>
          </p:cNvSpPr>
          <p:nvPr>
            <p:ph type="body" sz="quarter" idx="17"/>
          </p:nvPr>
        </p:nvSpPr>
        <p:spPr>
          <a:xfrm>
            <a:off x="5347528" y="3017089"/>
            <a:ext cx="1620148" cy="257388"/>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Directory Item 2</a:t>
            </a:r>
          </a:p>
        </p:txBody>
      </p:sp>
      <p:sp>
        <p:nvSpPr>
          <p:cNvPr id="937" name="Shape 937"/>
          <p:cNvSpPr>
            <a:spLocks noGrp="1"/>
          </p:cNvSpPr>
          <p:nvPr>
            <p:ph type="pic" sz="quarter" idx="18"/>
          </p:nvPr>
        </p:nvSpPr>
        <p:spPr>
          <a:xfrm>
            <a:off x="5347528" y="3274476"/>
            <a:ext cx="2651003" cy="1163187"/>
          </a:xfrm>
          <a:prstGeom prst="rect">
            <a:avLst/>
          </a:prstGeom>
        </p:spPr>
        <p:txBody>
          <a:bodyPr lIns="91439" tIns="45719" rIns="91439" bIns="45719" numCol="1" spcCol="38100"/>
          <a:lstStyle/>
          <a:p>
            <a:endParaRPr/>
          </a:p>
        </p:txBody>
      </p:sp>
      <p:sp>
        <p:nvSpPr>
          <p:cNvPr id="938" name="Shape 938"/>
          <p:cNvSpPr>
            <a:spLocks noGrp="1"/>
          </p:cNvSpPr>
          <p:nvPr>
            <p:ph type="body" sz="quarter" idx="19"/>
          </p:nvPr>
        </p:nvSpPr>
        <p:spPr>
          <a:xfrm>
            <a:off x="8466166" y="4549069"/>
            <a:ext cx="2650488" cy="1070187"/>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a:t>
            </a:r>
          </a:p>
        </p:txBody>
      </p:sp>
      <p:sp>
        <p:nvSpPr>
          <p:cNvPr id="939" name="Shape 939"/>
          <p:cNvSpPr>
            <a:spLocks noGrp="1"/>
          </p:cNvSpPr>
          <p:nvPr>
            <p:ph type="body" sz="quarter" idx="20"/>
          </p:nvPr>
        </p:nvSpPr>
        <p:spPr>
          <a:xfrm>
            <a:off x="8466166" y="3017549"/>
            <a:ext cx="1620148" cy="257388"/>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rPr dirty="0"/>
              <a:t>Directory Item 3</a:t>
            </a:r>
          </a:p>
        </p:txBody>
      </p:sp>
      <p:sp>
        <p:nvSpPr>
          <p:cNvPr id="940" name="Shape 940"/>
          <p:cNvSpPr>
            <a:spLocks noGrp="1"/>
          </p:cNvSpPr>
          <p:nvPr>
            <p:ph type="pic" sz="quarter" idx="21"/>
          </p:nvPr>
        </p:nvSpPr>
        <p:spPr>
          <a:xfrm>
            <a:off x="8466166" y="3274936"/>
            <a:ext cx="2651159" cy="1163256"/>
          </a:xfrm>
          <a:prstGeom prst="rect">
            <a:avLst/>
          </a:prstGeom>
        </p:spPr>
        <p:txBody>
          <a:bodyPr lIns="91439" tIns="45719" rIns="91439" bIns="45719" numCol="1" spcCol="38100"/>
          <a:lstStyle/>
          <a:p>
            <a:endParaRPr/>
          </a:p>
        </p:txBody>
      </p:sp>
      <p:sp>
        <p:nvSpPr>
          <p:cNvPr id="941" name="Shape 941"/>
          <p:cNvSpPr>
            <a:spLocks noGrp="1"/>
          </p:cNvSpPr>
          <p:nvPr>
            <p:ph type="body" sz="quarter" idx="22"/>
          </p:nvPr>
        </p:nvSpPr>
        <p:spPr>
          <a:xfrm>
            <a:off x="2131556" y="7529449"/>
            <a:ext cx="2650490" cy="1070187"/>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a:t>
            </a:r>
          </a:p>
        </p:txBody>
      </p:sp>
      <p:sp>
        <p:nvSpPr>
          <p:cNvPr id="942" name="Shape 942"/>
          <p:cNvSpPr>
            <a:spLocks noGrp="1"/>
          </p:cNvSpPr>
          <p:nvPr>
            <p:ph type="body" sz="quarter" idx="23"/>
          </p:nvPr>
        </p:nvSpPr>
        <p:spPr>
          <a:xfrm>
            <a:off x="2131556" y="5997929"/>
            <a:ext cx="1620149" cy="257388"/>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Directory Item 4</a:t>
            </a:r>
          </a:p>
        </p:txBody>
      </p:sp>
      <p:sp>
        <p:nvSpPr>
          <p:cNvPr id="943" name="Shape 943"/>
          <p:cNvSpPr>
            <a:spLocks noGrp="1"/>
          </p:cNvSpPr>
          <p:nvPr>
            <p:ph type="pic" sz="quarter" idx="24"/>
          </p:nvPr>
        </p:nvSpPr>
        <p:spPr>
          <a:xfrm>
            <a:off x="2131556" y="6255316"/>
            <a:ext cx="2650958" cy="1163168"/>
          </a:xfrm>
          <a:prstGeom prst="rect">
            <a:avLst/>
          </a:prstGeom>
        </p:spPr>
        <p:txBody>
          <a:bodyPr lIns="91439" tIns="45719" rIns="91439" bIns="45719" numCol="1" spcCol="38100"/>
          <a:lstStyle/>
          <a:p>
            <a:endParaRPr/>
          </a:p>
        </p:txBody>
      </p:sp>
      <p:sp>
        <p:nvSpPr>
          <p:cNvPr id="944" name="Shape 944"/>
          <p:cNvSpPr>
            <a:spLocks noGrp="1"/>
          </p:cNvSpPr>
          <p:nvPr>
            <p:ph type="body" sz="quarter" idx="25"/>
          </p:nvPr>
        </p:nvSpPr>
        <p:spPr>
          <a:xfrm>
            <a:off x="5347527" y="7520729"/>
            <a:ext cx="2654301" cy="1070187"/>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a:t>
            </a:r>
          </a:p>
        </p:txBody>
      </p:sp>
      <p:sp>
        <p:nvSpPr>
          <p:cNvPr id="945" name="Shape 945"/>
          <p:cNvSpPr>
            <a:spLocks noGrp="1"/>
          </p:cNvSpPr>
          <p:nvPr>
            <p:ph type="body" sz="quarter" idx="26"/>
          </p:nvPr>
        </p:nvSpPr>
        <p:spPr>
          <a:xfrm>
            <a:off x="5347527" y="5997931"/>
            <a:ext cx="1620149" cy="257387"/>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rPr dirty="0"/>
              <a:t>Directory Item 5</a:t>
            </a:r>
          </a:p>
        </p:txBody>
      </p:sp>
      <p:sp>
        <p:nvSpPr>
          <p:cNvPr id="946" name="Shape 946"/>
          <p:cNvSpPr>
            <a:spLocks noGrp="1"/>
          </p:cNvSpPr>
          <p:nvPr>
            <p:ph type="pic" sz="quarter" idx="27"/>
          </p:nvPr>
        </p:nvSpPr>
        <p:spPr>
          <a:xfrm>
            <a:off x="5349433" y="6255317"/>
            <a:ext cx="2651158" cy="1163255"/>
          </a:xfrm>
          <a:prstGeom prst="rect">
            <a:avLst/>
          </a:prstGeom>
        </p:spPr>
        <p:txBody>
          <a:bodyPr lIns="91439" tIns="45719" rIns="91439" bIns="45719" numCol="1" spcCol="38100"/>
          <a:lstStyle/>
          <a:p>
            <a:endParaRPr/>
          </a:p>
        </p:txBody>
      </p:sp>
      <p:sp>
        <p:nvSpPr>
          <p:cNvPr id="947" name="Shape 947"/>
          <p:cNvSpPr>
            <a:spLocks noGrp="1"/>
          </p:cNvSpPr>
          <p:nvPr>
            <p:ph type="body" sz="quarter" idx="28"/>
          </p:nvPr>
        </p:nvSpPr>
        <p:spPr>
          <a:xfrm>
            <a:off x="8466743" y="7520729"/>
            <a:ext cx="2650582" cy="1070187"/>
          </a:xfrm>
          <a:prstGeom prst="rect">
            <a:avLst/>
          </a:prstGeom>
        </p:spPr>
        <p:txBody>
          <a:bodyPr numCol="1" spcCol="38100">
            <a:spAutoFit/>
          </a:bodyPr>
          <a:lstStyle>
            <a:lvl1pPr>
              <a:lnSpc>
                <a:spcPct val="100000"/>
              </a:lnSpc>
              <a:spcBef>
                <a:spcPts val="0"/>
              </a:spcBef>
              <a:defRPr sz="1200">
                <a:solidFill>
                  <a:srgbClr val="53585F"/>
                </a:solidFill>
              </a:defRPr>
            </a:lvl1pPr>
          </a:lstStyle>
          <a:p>
            <a:r>
              <a:t>Nulla vitae elit libero, a pharetra augue. Cras mattis consectetur purus sit amet fermentum. Nullam quis risus eget urna mollis ornare vel eu leo. Cras justo odio, dapibus.</a:t>
            </a:r>
          </a:p>
        </p:txBody>
      </p:sp>
      <p:sp>
        <p:nvSpPr>
          <p:cNvPr id="948" name="Shape 948"/>
          <p:cNvSpPr>
            <a:spLocks noGrp="1"/>
          </p:cNvSpPr>
          <p:nvPr>
            <p:ph type="body" sz="quarter" idx="29"/>
          </p:nvPr>
        </p:nvSpPr>
        <p:spPr>
          <a:xfrm>
            <a:off x="8466743" y="5997931"/>
            <a:ext cx="1620148" cy="257387"/>
          </a:xfrm>
          <a:prstGeom prst="rect">
            <a:avLst/>
          </a:prstGeom>
        </p:spPr>
        <p:txBody>
          <a:bodyPr wrap="none" numCol="1" spcCol="38100" anchor="b">
            <a:spAutoFit/>
          </a:bodyPr>
          <a:lstStyle>
            <a:lvl1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lvl1pPr>
          </a:lstStyle>
          <a:p>
            <a:r>
              <a:t>Directory Item 6</a:t>
            </a:r>
          </a:p>
        </p:txBody>
      </p:sp>
      <p:sp>
        <p:nvSpPr>
          <p:cNvPr id="949" name="Shape 949"/>
          <p:cNvSpPr>
            <a:spLocks noGrp="1"/>
          </p:cNvSpPr>
          <p:nvPr>
            <p:ph type="pic" sz="quarter" idx="30"/>
          </p:nvPr>
        </p:nvSpPr>
        <p:spPr>
          <a:xfrm>
            <a:off x="8466743" y="6255317"/>
            <a:ext cx="2651004" cy="1163188"/>
          </a:xfrm>
          <a:prstGeom prst="rect">
            <a:avLst/>
          </a:prstGeom>
        </p:spPr>
        <p:txBody>
          <a:bodyPr lIns="91439" tIns="45719" rIns="91439" bIns="45719" numCol="1" spcCol="38100"/>
          <a:lstStyle/>
          <a:p>
            <a:endParaRPr/>
          </a:p>
        </p:txBody>
      </p:sp>
      <p:sp>
        <p:nvSpPr>
          <p:cNvPr id="956" name="Shape 956"/>
          <p:cNvSpPr/>
          <p:nvPr/>
        </p:nvSpPr>
        <p:spPr>
          <a:xfrm>
            <a:off x="681781" y="1359295"/>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957" name="Shape 957"/>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58" name="Shape 958"/>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59" name="Shape 959"/>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60" name="Shape 960"/>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61" name="Shape 961"/>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62" name="Shape 962"/>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63" name="Shape 963"/>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64" name="Shape 964"/>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65" name="Shape 965"/>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66" name="Shape 96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Kiosk Directory - People Dense">
    <p:spTree>
      <p:nvGrpSpPr>
        <p:cNvPr id="1" name=""/>
        <p:cNvGrpSpPr/>
        <p:nvPr/>
      </p:nvGrpSpPr>
      <p:grpSpPr>
        <a:xfrm>
          <a:off x="0" y="0"/>
          <a:ext cx="0" cy="0"/>
          <a:chOff x="0" y="0"/>
          <a:chExt cx="0" cy="0"/>
        </a:xfrm>
      </p:grpSpPr>
      <p:sp>
        <p:nvSpPr>
          <p:cNvPr id="999" name="Shape 999"/>
          <p:cNvSpPr/>
          <p:nvPr/>
        </p:nvSpPr>
        <p:spPr>
          <a:xfrm>
            <a:off x="-2739" y="681781"/>
            <a:ext cx="13007540" cy="222167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000" name="Shape 1000"/>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001" name="Shape 1001"/>
          <p:cNvSpPr/>
          <p:nvPr/>
        </p:nvSpPr>
        <p:spPr>
          <a:xfrm>
            <a:off x="681781" y="1359295"/>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002" name="Shape 1002"/>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t>Title Text</a:t>
            </a:r>
          </a:p>
        </p:txBody>
      </p:sp>
      <p:sp>
        <p:nvSpPr>
          <p:cNvPr id="1003" name="Shape 1003"/>
          <p:cNvSpPr>
            <a:spLocks noGrp="1"/>
          </p:cNvSpPr>
          <p:nvPr>
            <p:ph type="pic" sz="quarter" idx="13"/>
          </p:nvPr>
        </p:nvSpPr>
        <p:spPr>
          <a:xfrm>
            <a:off x="7014758" y="3746329"/>
            <a:ext cx="1511255" cy="1511255"/>
          </a:xfrm>
          <a:prstGeom prst="rect">
            <a:avLst/>
          </a:prstGeom>
          <a:ln w="38100">
            <a:solidFill>
              <a:srgbClr val="24B1C8"/>
            </a:solidFill>
          </a:ln>
        </p:spPr>
        <p:txBody>
          <a:bodyPr lIns="91439" tIns="45719" rIns="91439" bIns="45719" numCol="1" spcCol="38100"/>
          <a:lstStyle/>
          <a:p>
            <a:endParaRPr/>
          </a:p>
        </p:txBody>
      </p:sp>
      <p:sp>
        <p:nvSpPr>
          <p:cNvPr id="1004" name="Shape 1004"/>
          <p:cNvSpPr>
            <a:spLocks noGrp="1"/>
          </p:cNvSpPr>
          <p:nvPr>
            <p:ph type="body" sz="quarter" idx="14"/>
          </p:nvPr>
        </p:nvSpPr>
        <p:spPr>
          <a:xfrm>
            <a:off x="6670518" y="5390360"/>
            <a:ext cx="2196677" cy="625687"/>
          </a:xfrm>
          <a:prstGeom prst="rect">
            <a:avLst/>
          </a:prstGeom>
        </p:spPr>
        <p:txBody>
          <a:bodyPr numCol="1" spcCol="38100">
            <a:spAutoFit/>
          </a:bodyPr>
          <a:lstStyle/>
          <a:p>
            <a:pPr algn="ctr">
              <a:lnSpc>
                <a:spcPct val="100000"/>
              </a:lnSpc>
              <a:spcBef>
                <a:spcPts val="0"/>
              </a:spcBef>
              <a:defRPr sz="1200" b="1" cap="all" spc="84"/>
            </a:pPr>
            <a:r>
              <a:t>Jane Doe</a:t>
            </a:r>
          </a:p>
          <a:p>
            <a:pPr algn="ctr">
              <a:lnSpc>
                <a:spcPct val="100000"/>
              </a:lnSpc>
              <a:spcBef>
                <a:spcPts val="0"/>
              </a:spcBef>
              <a:defRPr sz="1100" b="1" cap="all" spc="77">
                <a:solidFill>
                  <a:srgbClr val="53585F"/>
                </a:solidFill>
              </a:defRPr>
            </a:pPr>
            <a:r>
              <a:t>Senior Director</a:t>
            </a:r>
          </a:p>
          <a:p>
            <a:pPr algn="ctr">
              <a:lnSpc>
                <a:spcPct val="100000"/>
              </a:lnSpc>
              <a:spcBef>
                <a:spcPts val="0"/>
              </a:spcBef>
              <a:defRPr sz="1000" b="1" cap="all" spc="70">
                <a:solidFill>
                  <a:srgbClr val="A6AAA9"/>
                </a:solidFill>
              </a:defRPr>
            </a:pPr>
            <a:r>
              <a:t>Human Resources</a:t>
            </a:r>
          </a:p>
        </p:txBody>
      </p:sp>
      <p:sp>
        <p:nvSpPr>
          <p:cNvPr id="1005" name="Shape 1005"/>
          <p:cNvSpPr>
            <a:spLocks noGrp="1"/>
          </p:cNvSpPr>
          <p:nvPr>
            <p:ph type="pic" sz="quarter" idx="15"/>
          </p:nvPr>
        </p:nvSpPr>
        <p:spPr>
          <a:xfrm>
            <a:off x="7014758" y="6546432"/>
            <a:ext cx="1511255" cy="1511256"/>
          </a:xfrm>
          <a:prstGeom prst="rect">
            <a:avLst/>
          </a:prstGeom>
          <a:ln w="38100">
            <a:solidFill>
              <a:srgbClr val="24B1C8"/>
            </a:solidFill>
          </a:ln>
        </p:spPr>
        <p:txBody>
          <a:bodyPr lIns="91439" tIns="45719" rIns="91439" bIns="45719" numCol="1" spcCol="38100"/>
          <a:lstStyle/>
          <a:p>
            <a:endParaRPr/>
          </a:p>
        </p:txBody>
      </p:sp>
      <p:sp>
        <p:nvSpPr>
          <p:cNvPr id="1006" name="Shape 1006"/>
          <p:cNvSpPr>
            <a:spLocks noGrp="1"/>
          </p:cNvSpPr>
          <p:nvPr>
            <p:ph type="body" sz="quarter" idx="16"/>
          </p:nvPr>
        </p:nvSpPr>
        <p:spPr>
          <a:xfrm>
            <a:off x="6670518" y="8190463"/>
            <a:ext cx="2196677" cy="625688"/>
          </a:xfrm>
          <a:prstGeom prst="rect">
            <a:avLst/>
          </a:prstGeom>
        </p:spPr>
        <p:txBody>
          <a:bodyPr numCol="1" spcCol="38100">
            <a:spAutoFit/>
          </a:bodyPr>
          <a:lstStyle/>
          <a:p>
            <a:pPr algn="ctr">
              <a:lnSpc>
                <a:spcPct val="100000"/>
              </a:lnSpc>
              <a:spcBef>
                <a:spcPts val="0"/>
              </a:spcBef>
              <a:defRPr sz="1200" b="1" cap="all" spc="84"/>
            </a:pPr>
            <a:r>
              <a:t>Jane Doe</a:t>
            </a:r>
          </a:p>
          <a:p>
            <a:pPr algn="ctr">
              <a:lnSpc>
                <a:spcPct val="100000"/>
              </a:lnSpc>
              <a:spcBef>
                <a:spcPts val="0"/>
              </a:spcBef>
              <a:defRPr sz="1100" b="1" cap="all" spc="77">
                <a:solidFill>
                  <a:srgbClr val="53585F"/>
                </a:solidFill>
              </a:defRPr>
            </a:pPr>
            <a:r>
              <a:t>Senior Director</a:t>
            </a:r>
          </a:p>
          <a:p>
            <a:pPr algn="ctr">
              <a:lnSpc>
                <a:spcPct val="100000"/>
              </a:lnSpc>
              <a:spcBef>
                <a:spcPts val="0"/>
              </a:spcBef>
              <a:defRPr sz="1000" b="1" cap="all" spc="70">
                <a:solidFill>
                  <a:srgbClr val="A6AAA9"/>
                </a:solidFill>
              </a:defRPr>
            </a:pPr>
            <a:r>
              <a:t>Human Resources</a:t>
            </a:r>
          </a:p>
        </p:txBody>
      </p:sp>
      <p:sp>
        <p:nvSpPr>
          <p:cNvPr id="1007" name="Shape 1007"/>
          <p:cNvSpPr>
            <a:spLocks noGrp="1"/>
          </p:cNvSpPr>
          <p:nvPr>
            <p:ph type="pic" sz="quarter" idx="17"/>
          </p:nvPr>
        </p:nvSpPr>
        <p:spPr>
          <a:xfrm>
            <a:off x="9555427" y="3746329"/>
            <a:ext cx="1511256" cy="1511255"/>
          </a:xfrm>
          <a:prstGeom prst="rect">
            <a:avLst/>
          </a:prstGeom>
          <a:ln w="38100">
            <a:solidFill>
              <a:srgbClr val="24B1C8"/>
            </a:solidFill>
          </a:ln>
        </p:spPr>
        <p:txBody>
          <a:bodyPr lIns="91439" tIns="45719" rIns="91439" bIns="45719" numCol="1" spcCol="38100"/>
          <a:lstStyle/>
          <a:p>
            <a:endParaRPr/>
          </a:p>
        </p:txBody>
      </p:sp>
      <p:sp>
        <p:nvSpPr>
          <p:cNvPr id="1008" name="Shape 1008"/>
          <p:cNvSpPr>
            <a:spLocks noGrp="1"/>
          </p:cNvSpPr>
          <p:nvPr>
            <p:ph type="body" sz="quarter" idx="18"/>
          </p:nvPr>
        </p:nvSpPr>
        <p:spPr>
          <a:xfrm>
            <a:off x="9211188" y="5390360"/>
            <a:ext cx="2196676" cy="625687"/>
          </a:xfrm>
          <a:prstGeom prst="rect">
            <a:avLst/>
          </a:prstGeom>
        </p:spPr>
        <p:txBody>
          <a:bodyPr numCol="1" spcCol="38100">
            <a:spAutoFit/>
          </a:bodyPr>
          <a:lstStyle/>
          <a:p>
            <a:pPr algn="ctr">
              <a:lnSpc>
                <a:spcPct val="100000"/>
              </a:lnSpc>
              <a:spcBef>
                <a:spcPts val="0"/>
              </a:spcBef>
              <a:defRPr sz="1200" b="1" cap="all" spc="84"/>
            </a:pPr>
            <a:r>
              <a:t>Jane Doe</a:t>
            </a:r>
          </a:p>
          <a:p>
            <a:pPr algn="ctr">
              <a:lnSpc>
                <a:spcPct val="100000"/>
              </a:lnSpc>
              <a:spcBef>
                <a:spcPts val="0"/>
              </a:spcBef>
              <a:defRPr sz="1100" b="1" cap="all" spc="77">
                <a:solidFill>
                  <a:srgbClr val="53585F"/>
                </a:solidFill>
              </a:defRPr>
            </a:pPr>
            <a:r>
              <a:t>Senior Director</a:t>
            </a:r>
          </a:p>
          <a:p>
            <a:pPr algn="ctr">
              <a:lnSpc>
                <a:spcPct val="100000"/>
              </a:lnSpc>
              <a:spcBef>
                <a:spcPts val="0"/>
              </a:spcBef>
              <a:defRPr sz="1000" b="1" cap="all" spc="70">
                <a:solidFill>
                  <a:srgbClr val="A6AAA9"/>
                </a:solidFill>
              </a:defRPr>
            </a:pPr>
            <a:r>
              <a:t>Human Resources</a:t>
            </a:r>
          </a:p>
        </p:txBody>
      </p:sp>
      <p:sp>
        <p:nvSpPr>
          <p:cNvPr id="1009" name="Shape 1009"/>
          <p:cNvSpPr>
            <a:spLocks noGrp="1"/>
          </p:cNvSpPr>
          <p:nvPr>
            <p:ph type="pic" sz="quarter" idx="19"/>
          </p:nvPr>
        </p:nvSpPr>
        <p:spPr>
          <a:xfrm>
            <a:off x="9555427" y="6546432"/>
            <a:ext cx="1511256" cy="1511256"/>
          </a:xfrm>
          <a:prstGeom prst="rect">
            <a:avLst/>
          </a:prstGeom>
          <a:ln w="38100">
            <a:solidFill>
              <a:srgbClr val="24B1C8"/>
            </a:solidFill>
          </a:ln>
        </p:spPr>
        <p:txBody>
          <a:bodyPr lIns="91439" tIns="45719" rIns="91439" bIns="45719" numCol="1" spcCol="38100"/>
          <a:lstStyle/>
          <a:p>
            <a:endParaRPr/>
          </a:p>
        </p:txBody>
      </p:sp>
      <p:sp>
        <p:nvSpPr>
          <p:cNvPr id="1010" name="Shape 1010"/>
          <p:cNvSpPr>
            <a:spLocks noGrp="1"/>
          </p:cNvSpPr>
          <p:nvPr>
            <p:ph type="body" sz="quarter" idx="20"/>
          </p:nvPr>
        </p:nvSpPr>
        <p:spPr>
          <a:xfrm>
            <a:off x="9211188" y="8190463"/>
            <a:ext cx="2196676" cy="625688"/>
          </a:xfrm>
          <a:prstGeom prst="rect">
            <a:avLst/>
          </a:prstGeom>
        </p:spPr>
        <p:txBody>
          <a:bodyPr numCol="1" spcCol="38100">
            <a:spAutoFit/>
          </a:bodyPr>
          <a:lstStyle/>
          <a:p>
            <a:pPr algn="ctr">
              <a:lnSpc>
                <a:spcPct val="100000"/>
              </a:lnSpc>
              <a:spcBef>
                <a:spcPts val="0"/>
              </a:spcBef>
              <a:defRPr sz="1200" b="1" cap="all" spc="84"/>
            </a:pPr>
            <a:r>
              <a:t>Jane Doe</a:t>
            </a:r>
          </a:p>
          <a:p>
            <a:pPr algn="ctr">
              <a:lnSpc>
                <a:spcPct val="100000"/>
              </a:lnSpc>
              <a:spcBef>
                <a:spcPts val="0"/>
              </a:spcBef>
              <a:defRPr sz="1100" b="1" cap="all" spc="77">
                <a:solidFill>
                  <a:srgbClr val="53585F"/>
                </a:solidFill>
              </a:defRPr>
            </a:pPr>
            <a:r>
              <a:t>Senior Director</a:t>
            </a:r>
          </a:p>
          <a:p>
            <a:pPr algn="ctr">
              <a:lnSpc>
                <a:spcPct val="100000"/>
              </a:lnSpc>
              <a:spcBef>
                <a:spcPts val="0"/>
              </a:spcBef>
              <a:defRPr sz="1000" b="1" cap="all" spc="70">
                <a:solidFill>
                  <a:srgbClr val="A6AAA9"/>
                </a:solidFill>
              </a:defRPr>
            </a:pPr>
            <a:r>
              <a:t>Human Resources</a:t>
            </a:r>
          </a:p>
        </p:txBody>
      </p:sp>
      <p:sp>
        <p:nvSpPr>
          <p:cNvPr id="1011" name="Shape 1011"/>
          <p:cNvSpPr>
            <a:spLocks noGrp="1"/>
          </p:cNvSpPr>
          <p:nvPr>
            <p:ph type="pic" sz="quarter" idx="21"/>
          </p:nvPr>
        </p:nvSpPr>
        <p:spPr>
          <a:xfrm>
            <a:off x="4480294" y="3746329"/>
            <a:ext cx="1511255" cy="1511255"/>
          </a:xfrm>
          <a:prstGeom prst="rect">
            <a:avLst/>
          </a:prstGeom>
          <a:ln w="38100">
            <a:solidFill>
              <a:srgbClr val="24B1C8"/>
            </a:solidFill>
          </a:ln>
        </p:spPr>
        <p:txBody>
          <a:bodyPr lIns="91439" tIns="45719" rIns="91439" bIns="45719" numCol="1" spcCol="38100"/>
          <a:lstStyle/>
          <a:p>
            <a:endParaRPr/>
          </a:p>
        </p:txBody>
      </p:sp>
      <p:sp>
        <p:nvSpPr>
          <p:cNvPr id="1012" name="Shape 1012"/>
          <p:cNvSpPr>
            <a:spLocks noGrp="1"/>
          </p:cNvSpPr>
          <p:nvPr>
            <p:ph type="body" sz="quarter" idx="22"/>
          </p:nvPr>
        </p:nvSpPr>
        <p:spPr>
          <a:xfrm>
            <a:off x="4136054" y="5390360"/>
            <a:ext cx="2196677" cy="625687"/>
          </a:xfrm>
          <a:prstGeom prst="rect">
            <a:avLst/>
          </a:prstGeom>
        </p:spPr>
        <p:txBody>
          <a:bodyPr numCol="1" spcCol="38100">
            <a:spAutoFit/>
          </a:bodyPr>
          <a:lstStyle/>
          <a:p>
            <a:pPr algn="ctr">
              <a:lnSpc>
                <a:spcPct val="100000"/>
              </a:lnSpc>
              <a:spcBef>
                <a:spcPts val="0"/>
              </a:spcBef>
              <a:defRPr sz="1200" b="1" cap="all" spc="84"/>
            </a:pPr>
            <a:r>
              <a:t>Jane Doe</a:t>
            </a:r>
          </a:p>
          <a:p>
            <a:pPr algn="ctr">
              <a:lnSpc>
                <a:spcPct val="100000"/>
              </a:lnSpc>
              <a:spcBef>
                <a:spcPts val="0"/>
              </a:spcBef>
              <a:defRPr sz="1100" b="1" cap="all" spc="77">
                <a:solidFill>
                  <a:srgbClr val="53585F"/>
                </a:solidFill>
              </a:defRPr>
            </a:pPr>
            <a:r>
              <a:t>Senior Director</a:t>
            </a:r>
          </a:p>
          <a:p>
            <a:pPr algn="ctr">
              <a:lnSpc>
                <a:spcPct val="100000"/>
              </a:lnSpc>
              <a:spcBef>
                <a:spcPts val="0"/>
              </a:spcBef>
              <a:defRPr sz="1000" b="1" cap="all" spc="70">
                <a:solidFill>
                  <a:srgbClr val="A6AAA9"/>
                </a:solidFill>
              </a:defRPr>
            </a:pPr>
            <a:r>
              <a:t>Human Resources</a:t>
            </a:r>
          </a:p>
        </p:txBody>
      </p:sp>
      <p:sp>
        <p:nvSpPr>
          <p:cNvPr id="1013" name="Shape 1013"/>
          <p:cNvSpPr>
            <a:spLocks noGrp="1"/>
          </p:cNvSpPr>
          <p:nvPr>
            <p:ph type="pic" sz="quarter" idx="23"/>
          </p:nvPr>
        </p:nvSpPr>
        <p:spPr>
          <a:xfrm>
            <a:off x="4480294" y="6546432"/>
            <a:ext cx="1511255" cy="1511256"/>
          </a:xfrm>
          <a:prstGeom prst="rect">
            <a:avLst/>
          </a:prstGeom>
          <a:ln w="38100">
            <a:solidFill>
              <a:srgbClr val="24B1C8"/>
            </a:solidFill>
          </a:ln>
        </p:spPr>
        <p:txBody>
          <a:bodyPr lIns="91439" tIns="45719" rIns="91439" bIns="45719" numCol="1" spcCol="38100"/>
          <a:lstStyle/>
          <a:p>
            <a:endParaRPr/>
          </a:p>
        </p:txBody>
      </p:sp>
      <p:sp>
        <p:nvSpPr>
          <p:cNvPr id="1014" name="Shape 1014"/>
          <p:cNvSpPr>
            <a:spLocks noGrp="1"/>
          </p:cNvSpPr>
          <p:nvPr>
            <p:ph type="body" sz="quarter" idx="24"/>
          </p:nvPr>
        </p:nvSpPr>
        <p:spPr>
          <a:xfrm>
            <a:off x="4136054" y="8190463"/>
            <a:ext cx="2196677" cy="625688"/>
          </a:xfrm>
          <a:prstGeom prst="rect">
            <a:avLst/>
          </a:prstGeom>
        </p:spPr>
        <p:txBody>
          <a:bodyPr numCol="1" spcCol="38100">
            <a:spAutoFit/>
          </a:bodyPr>
          <a:lstStyle/>
          <a:p>
            <a:pPr algn="ctr">
              <a:lnSpc>
                <a:spcPct val="100000"/>
              </a:lnSpc>
              <a:spcBef>
                <a:spcPts val="0"/>
              </a:spcBef>
              <a:defRPr sz="1200" b="1" cap="all" spc="84"/>
            </a:pPr>
            <a:r>
              <a:t>Jane Doe</a:t>
            </a:r>
          </a:p>
          <a:p>
            <a:pPr algn="ctr">
              <a:lnSpc>
                <a:spcPct val="100000"/>
              </a:lnSpc>
              <a:spcBef>
                <a:spcPts val="0"/>
              </a:spcBef>
              <a:defRPr sz="1100" b="1" cap="all" spc="77">
                <a:solidFill>
                  <a:srgbClr val="53585F"/>
                </a:solidFill>
              </a:defRPr>
            </a:pPr>
            <a:r>
              <a:t>Senior Director</a:t>
            </a:r>
          </a:p>
          <a:p>
            <a:pPr algn="ctr">
              <a:lnSpc>
                <a:spcPct val="100000"/>
              </a:lnSpc>
              <a:spcBef>
                <a:spcPts val="0"/>
              </a:spcBef>
              <a:defRPr sz="1000" b="1" cap="all" spc="70">
                <a:solidFill>
                  <a:srgbClr val="A6AAA9"/>
                </a:solidFill>
              </a:defRPr>
            </a:pPr>
            <a:r>
              <a:t>Human Resources</a:t>
            </a:r>
          </a:p>
        </p:txBody>
      </p:sp>
      <p:sp>
        <p:nvSpPr>
          <p:cNvPr id="1015" name="Shape 1015"/>
          <p:cNvSpPr>
            <a:spLocks noGrp="1"/>
          </p:cNvSpPr>
          <p:nvPr>
            <p:ph type="pic" sz="quarter" idx="25"/>
          </p:nvPr>
        </p:nvSpPr>
        <p:spPr>
          <a:xfrm>
            <a:off x="1941176" y="3746329"/>
            <a:ext cx="1511255" cy="1511255"/>
          </a:xfrm>
          <a:prstGeom prst="rect">
            <a:avLst/>
          </a:prstGeom>
          <a:ln w="38100">
            <a:solidFill>
              <a:srgbClr val="24B1C8"/>
            </a:solidFill>
          </a:ln>
        </p:spPr>
        <p:txBody>
          <a:bodyPr lIns="91439" tIns="45719" rIns="91439" bIns="45719" numCol="1" spcCol="38100"/>
          <a:lstStyle/>
          <a:p>
            <a:endParaRPr/>
          </a:p>
        </p:txBody>
      </p:sp>
      <p:sp>
        <p:nvSpPr>
          <p:cNvPr id="1016" name="Shape 1016"/>
          <p:cNvSpPr>
            <a:spLocks noGrp="1"/>
          </p:cNvSpPr>
          <p:nvPr>
            <p:ph type="body" sz="quarter" idx="26"/>
          </p:nvPr>
        </p:nvSpPr>
        <p:spPr>
          <a:xfrm>
            <a:off x="1596936" y="5390360"/>
            <a:ext cx="2196677" cy="625687"/>
          </a:xfrm>
          <a:prstGeom prst="rect">
            <a:avLst/>
          </a:prstGeom>
        </p:spPr>
        <p:txBody>
          <a:bodyPr numCol="1" spcCol="38100">
            <a:spAutoFit/>
          </a:bodyPr>
          <a:lstStyle/>
          <a:p>
            <a:pPr algn="ctr">
              <a:lnSpc>
                <a:spcPct val="100000"/>
              </a:lnSpc>
              <a:spcBef>
                <a:spcPts val="0"/>
              </a:spcBef>
              <a:defRPr sz="1200" b="1" cap="all" spc="84"/>
            </a:pPr>
            <a:r>
              <a:t>Jane Doe</a:t>
            </a:r>
          </a:p>
          <a:p>
            <a:pPr algn="ctr">
              <a:lnSpc>
                <a:spcPct val="100000"/>
              </a:lnSpc>
              <a:spcBef>
                <a:spcPts val="0"/>
              </a:spcBef>
              <a:defRPr sz="1100" b="1" cap="all" spc="77">
                <a:solidFill>
                  <a:srgbClr val="53585F"/>
                </a:solidFill>
              </a:defRPr>
            </a:pPr>
            <a:r>
              <a:t>Senior Director</a:t>
            </a:r>
          </a:p>
          <a:p>
            <a:pPr algn="ctr">
              <a:lnSpc>
                <a:spcPct val="100000"/>
              </a:lnSpc>
              <a:spcBef>
                <a:spcPts val="0"/>
              </a:spcBef>
              <a:defRPr sz="1000" b="1" cap="all" spc="70">
                <a:solidFill>
                  <a:srgbClr val="A6AAA9"/>
                </a:solidFill>
              </a:defRPr>
            </a:pPr>
            <a:r>
              <a:t>Human Resources</a:t>
            </a:r>
          </a:p>
        </p:txBody>
      </p:sp>
      <p:sp>
        <p:nvSpPr>
          <p:cNvPr id="1017" name="Shape 1017"/>
          <p:cNvSpPr>
            <a:spLocks noGrp="1"/>
          </p:cNvSpPr>
          <p:nvPr>
            <p:ph type="pic" sz="quarter" idx="27"/>
          </p:nvPr>
        </p:nvSpPr>
        <p:spPr>
          <a:xfrm>
            <a:off x="1941176" y="6546432"/>
            <a:ext cx="1511255" cy="1511256"/>
          </a:xfrm>
          <a:prstGeom prst="rect">
            <a:avLst/>
          </a:prstGeom>
          <a:ln w="38100">
            <a:solidFill>
              <a:srgbClr val="24B1C8"/>
            </a:solidFill>
          </a:ln>
        </p:spPr>
        <p:txBody>
          <a:bodyPr lIns="91439" tIns="45719" rIns="91439" bIns="45719" numCol="1" spcCol="38100"/>
          <a:lstStyle/>
          <a:p>
            <a:endParaRPr/>
          </a:p>
        </p:txBody>
      </p:sp>
      <p:sp>
        <p:nvSpPr>
          <p:cNvPr id="1018" name="Shape 1018"/>
          <p:cNvSpPr>
            <a:spLocks noGrp="1"/>
          </p:cNvSpPr>
          <p:nvPr>
            <p:ph type="body" sz="quarter" idx="28"/>
          </p:nvPr>
        </p:nvSpPr>
        <p:spPr>
          <a:xfrm>
            <a:off x="1596936" y="8190463"/>
            <a:ext cx="2196677" cy="625688"/>
          </a:xfrm>
          <a:prstGeom prst="rect">
            <a:avLst/>
          </a:prstGeom>
        </p:spPr>
        <p:txBody>
          <a:bodyPr numCol="1" spcCol="38100">
            <a:spAutoFit/>
          </a:bodyPr>
          <a:lstStyle/>
          <a:p>
            <a:pPr algn="ctr">
              <a:lnSpc>
                <a:spcPct val="100000"/>
              </a:lnSpc>
              <a:spcBef>
                <a:spcPts val="0"/>
              </a:spcBef>
              <a:defRPr sz="1200" b="1" cap="all" spc="84"/>
            </a:pPr>
            <a:r>
              <a:t>Jane Doe</a:t>
            </a:r>
          </a:p>
          <a:p>
            <a:pPr algn="ctr">
              <a:lnSpc>
                <a:spcPct val="100000"/>
              </a:lnSpc>
              <a:spcBef>
                <a:spcPts val="0"/>
              </a:spcBef>
              <a:defRPr sz="1100" b="1" cap="all" spc="77">
                <a:solidFill>
                  <a:srgbClr val="53585F"/>
                </a:solidFill>
              </a:defRPr>
            </a:pPr>
            <a:r>
              <a:t>Senior Director</a:t>
            </a:r>
          </a:p>
          <a:p>
            <a:pPr algn="ctr">
              <a:lnSpc>
                <a:spcPct val="100000"/>
              </a:lnSpc>
              <a:spcBef>
                <a:spcPts val="0"/>
              </a:spcBef>
              <a:defRPr sz="1000" b="1" cap="all" spc="70">
                <a:solidFill>
                  <a:srgbClr val="A6AAA9"/>
                </a:solidFill>
              </a:defRPr>
            </a:pPr>
            <a:r>
              <a:t>Human Resources</a:t>
            </a:r>
          </a:p>
        </p:txBody>
      </p:sp>
      <p:sp>
        <p:nvSpPr>
          <p:cNvPr id="1019" name="Shape 1019"/>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20" name="Shape 1020"/>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21" name="Shape 1021"/>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22" name="Shape 1022"/>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23" name="Shape 1023"/>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24" name="Shape 1024"/>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25" name="Shape 1025"/>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26" name="Shape 1026"/>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27" name="Shape 1027"/>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28" name="Shape 102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Kiosk Article Lead">
    <p:spTree>
      <p:nvGrpSpPr>
        <p:cNvPr id="1" name=""/>
        <p:cNvGrpSpPr/>
        <p:nvPr/>
      </p:nvGrpSpPr>
      <p:grpSpPr>
        <a:xfrm>
          <a:off x="0" y="0"/>
          <a:ext cx="0" cy="0"/>
          <a:chOff x="0" y="0"/>
          <a:chExt cx="0" cy="0"/>
        </a:xfrm>
      </p:grpSpPr>
      <p:sp>
        <p:nvSpPr>
          <p:cNvPr id="1035" name="Shape 1035"/>
          <p:cNvSpPr/>
          <p:nvPr/>
        </p:nvSpPr>
        <p:spPr>
          <a:xfrm>
            <a:off x="-2739" y="681781"/>
            <a:ext cx="13007540" cy="3601404"/>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036" name="Shape 1036"/>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037" name="Shape 1037"/>
          <p:cNvSpPr/>
          <p:nvPr/>
        </p:nvSpPr>
        <p:spPr>
          <a:xfrm>
            <a:off x="681781" y="1359295"/>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038" name="Shape 1038"/>
          <p:cNvSpPr>
            <a:spLocks noGrp="1"/>
          </p:cNvSpPr>
          <p:nvPr>
            <p:ph type="title"/>
          </p:nvPr>
        </p:nvSpPr>
        <p:spPr>
          <a:xfrm>
            <a:off x="681781" y="1536425"/>
            <a:ext cx="6017579" cy="2064978"/>
          </a:xfrm>
          <a:prstGeom prst="rect">
            <a:avLst/>
          </a:prstGeom>
        </p:spPr>
        <p:txBody>
          <a:bodyPr/>
          <a:lstStyle>
            <a:lvl1pPr>
              <a:defRPr spc="0">
                <a:solidFill>
                  <a:srgbClr val="FFFFFF"/>
                </a:solidFill>
              </a:defRPr>
            </a:lvl1pPr>
          </a:lstStyle>
          <a:p>
            <a:r>
              <a:t>Title Text</a:t>
            </a:r>
          </a:p>
        </p:txBody>
      </p:sp>
      <p:sp>
        <p:nvSpPr>
          <p:cNvPr id="1039" name="Shape 1039"/>
          <p:cNvSpPr>
            <a:spLocks noGrp="1"/>
          </p:cNvSpPr>
          <p:nvPr>
            <p:ph type="body" sz="quarter" idx="13"/>
          </p:nvPr>
        </p:nvSpPr>
        <p:spPr>
          <a:xfrm>
            <a:off x="681781" y="1051032"/>
            <a:ext cx="2175469" cy="231988"/>
          </a:xfrm>
          <a:prstGeom prst="rect">
            <a:avLst/>
          </a:prstGeom>
        </p:spPr>
        <p:txBody>
          <a:bodyPr wrap="none" numCol="1" spcCol="38100" anchor="ctr">
            <a:spAutoFit/>
          </a:bodyPr>
          <a:lstStyle>
            <a:lvl1pPr>
              <a:lnSpc>
                <a:spcPct val="100000"/>
              </a:lnSpc>
              <a:spcBef>
                <a:spcPts val="0"/>
              </a:spcBef>
              <a:defRPr sz="1000" b="1" cap="all" spc="70">
                <a:solidFill>
                  <a:srgbClr val="FFFFFF"/>
                </a:solidFill>
              </a:defRPr>
            </a:lvl1pPr>
          </a:lstStyle>
          <a:p>
            <a:r>
              <a:t>Section Name &gt; Page Name</a:t>
            </a:r>
          </a:p>
        </p:txBody>
      </p:sp>
      <p:sp>
        <p:nvSpPr>
          <p:cNvPr id="1040" name="Shape 1040"/>
          <p:cNvSpPr>
            <a:spLocks noGrp="1"/>
          </p:cNvSpPr>
          <p:nvPr>
            <p:ph type="body" sz="half" idx="1"/>
          </p:nvPr>
        </p:nvSpPr>
        <p:spPr>
          <a:xfrm>
            <a:off x="6159263" y="5217961"/>
            <a:ext cx="7184173" cy="3588831"/>
          </a:xfrm>
          <a:prstGeom prst="rect">
            <a:avLst/>
          </a:prstGeom>
        </p:spPr>
        <p:txBody>
          <a:bodyPr numCol="1" spcCol="38100"/>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041" name="Shape 1041"/>
          <p:cNvSpPr/>
          <p:nvPr/>
        </p:nvSpPr>
        <p:spPr>
          <a:xfrm>
            <a:off x="681781" y="4964965"/>
            <a:ext cx="1270001" cy="63501"/>
          </a:xfrm>
          <a:prstGeom prst="rect">
            <a:avLst/>
          </a:prstGeom>
          <a:solidFill>
            <a:srgbClr val="DCDEE0"/>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042" name="Shape 1042"/>
          <p:cNvSpPr>
            <a:spLocks noGrp="1"/>
          </p:cNvSpPr>
          <p:nvPr>
            <p:ph type="body" sz="quarter" idx="14"/>
          </p:nvPr>
        </p:nvSpPr>
        <p:spPr>
          <a:xfrm>
            <a:off x="2065411" y="5643284"/>
            <a:ext cx="1966051" cy="460588"/>
          </a:xfrm>
          <a:prstGeom prst="rect">
            <a:avLst/>
          </a:prstGeom>
        </p:spPr>
        <p:txBody>
          <a:bodyPr numCol="1" spcCol="38100">
            <a:spAutoFit/>
          </a:bodyPr>
          <a:lstStyle/>
          <a:p>
            <a:pPr>
              <a:lnSpc>
                <a:spcPct val="100000"/>
              </a:lnSpc>
              <a:spcBef>
                <a:spcPts val="0"/>
              </a:spcBef>
              <a:defRPr sz="1200" b="1" cap="all" spc="84"/>
            </a:pPr>
            <a:r>
              <a:t>Jane Doe</a:t>
            </a:r>
          </a:p>
          <a:p>
            <a:pPr>
              <a:lnSpc>
                <a:spcPct val="100000"/>
              </a:lnSpc>
              <a:spcBef>
                <a:spcPts val="0"/>
              </a:spcBef>
              <a:defRPr sz="1200" b="1" cap="all" spc="84">
                <a:solidFill>
                  <a:srgbClr val="53585F"/>
                </a:solidFill>
              </a:defRPr>
            </a:pPr>
            <a:r>
              <a:t>Senior Director, HR</a:t>
            </a:r>
          </a:p>
        </p:txBody>
      </p:sp>
      <p:sp>
        <p:nvSpPr>
          <p:cNvPr id="1043" name="Shape 1043"/>
          <p:cNvSpPr>
            <a:spLocks noGrp="1"/>
          </p:cNvSpPr>
          <p:nvPr>
            <p:ph type="body" sz="quarter" idx="15"/>
          </p:nvPr>
        </p:nvSpPr>
        <p:spPr>
          <a:xfrm>
            <a:off x="2065411" y="5450841"/>
            <a:ext cx="963343" cy="244687"/>
          </a:xfrm>
          <a:prstGeom prst="rect">
            <a:avLst/>
          </a:prstGeom>
        </p:spPr>
        <p:txBody>
          <a:bodyPr wrap="none" numCol="1" spcCol="38100" anchor="ctr">
            <a:spAutoFit/>
          </a:bodyPr>
          <a:lstStyle>
            <a:lvl1pPr>
              <a:lnSpc>
                <a:spcPct val="100000"/>
              </a:lnSpc>
              <a:spcBef>
                <a:spcPts val="1900"/>
              </a:spcBef>
              <a:defRPr sz="1100">
                <a:solidFill>
                  <a:srgbClr val="000000"/>
                </a:solidFill>
              </a:defRPr>
            </a:lvl1pPr>
          </a:lstStyle>
          <a:p>
            <a:r>
              <a:t>Insights From:</a:t>
            </a:r>
          </a:p>
        </p:txBody>
      </p:sp>
      <p:sp>
        <p:nvSpPr>
          <p:cNvPr id="1044" name="Shape 1044"/>
          <p:cNvSpPr>
            <a:spLocks noGrp="1"/>
          </p:cNvSpPr>
          <p:nvPr>
            <p:ph type="pic" sz="quarter" idx="16"/>
          </p:nvPr>
        </p:nvSpPr>
        <p:spPr>
          <a:xfrm>
            <a:off x="757369" y="5217961"/>
            <a:ext cx="1118921" cy="1118921"/>
          </a:xfrm>
          <a:prstGeom prst="rect">
            <a:avLst/>
          </a:prstGeom>
          <a:ln w="38100">
            <a:solidFill>
              <a:srgbClr val="24B1C8"/>
            </a:solidFill>
          </a:ln>
        </p:spPr>
        <p:txBody>
          <a:bodyPr lIns="91439" tIns="45719" rIns="91439" bIns="45719" numCol="1" spcCol="38100"/>
          <a:lstStyle/>
          <a:p>
            <a:endParaRPr/>
          </a:p>
        </p:txBody>
      </p:sp>
      <p:sp>
        <p:nvSpPr>
          <p:cNvPr id="1045" name="Shape 1045"/>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46" name="Shape 1046"/>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47" name="Shape 1047"/>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48" name="Shape 1048"/>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49" name="Shape 1049"/>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50" name="Shape 1050"/>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51" name="Shape 1051"/>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52" name="Shape 1052"/>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53" name="Shape 1053"/>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54" name="Shape 1054"/>
          <p:cNvSpPr>
            <a:spLocks noGrp="1"/>
          </p:cNvSpPr>
          <p:nvPr>
            <p:ph type="sldNum" sz="quarter" idx="2"/>
          </p:nvPr>
        </p:nvSpPr>
        <p:spPr>
          <a:xfrm>
            <a:off x="12235901" y="9210357"/>
            <a:ext cx="484824" cy="333587"/>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Kiosk Article Page">
    <p:spTree>
      <p:nvGrpSpPr>
        <p:cNvPr id="1" name=""/>
        <p:cNvGrpSpPr/>
        <p:nvPr/>
      </p:nvGrpSpPr>
      <p:grpSpPr>
        <a:xfrm>
          <a:off x="0" y="0"/>
          <a:ext cx="0" cy="0"/>
          <a:chOff x="0" y="0"/>
          <a:chExt cx="0" cy="0"/>
        </a:xfrm>
      </p:grpSpPr>
      <p:sp>
        <p:nvSpPr>
          <p:cNvPr id="1061" name="Shape 1061"/>
          <p:cNvSpPr/>
          <p:nvPr/>
        </p:nvSpPr>
        <p:spPr>
          <a:xfrm>
            <a:off x="-2739" y="681781"/>
            <a:ext cx="13007540" cy="222167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062" name="Shape 1062"/>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063" name="Shape 1063"/>
          <p:cNvSpPr/>
          <p:nvPr/>
        </p:nvSpPr>
        <p:spPr>
          <a:xfrm>
            <a:off x="681781" y="1359295"/>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064" name="Shape 1064"/>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t>Title Text</a:t>
            </a:r>
          </a:p>
        </p:txBody>
      </p:sp>
      <p:sp>
        <p:nvSpPr>
          <p:cNvPr id="1065" name="Shape 1065"/>
          <p:cNvSpPr>
            <a:spLocks noGrp="1"/>
          </p:cNvSpPr>
          <p:nvPr>
            <p:ph type="body" sz="quarter" idx="13"/>
          </p:nvPr>
        </p:nvSpPr>
        <p:spPr>
          <a:xfrm>
            <a:off x="681781" y="1051405"/>
            <a:ext cx="2175469" cy="231988"/>
          </a:xfrm>
          <a:prstGeom prst="rect">
            <a:avLst/>
          </a:prstGeom>
        </p:spPr>
        <p:txBody>
          <a:bodyPr wrap="none" numCol="1" spcCol="38100" anchor="ctr">
            <a:spAutoFit/>
          </a:bodyPr>
          <a:lstStyle>
            <a:lvl1pPr>
              <a:lnSpc>
                <a:spcPct val="100000"/>
              </a:lnSpc>
              <a:spcBef>
                <a:spcPts val="0"/>
              </a:spcBef>
              <a:defRPr sz="1000" b="1" cap="all" spc="70">
                <a:solidFill>
                  <a:srgbClr val="FFFFFF"/>
                </a:solidFill>
              </a:defRPr>
            </a:lvl1pPr>
          </a:lstStyle>
          <a:p>
            <a:r>
              <a:t>Section Name &gt; Page Name</a:t>
            </a:r>
          </a:p>
        </p:txBody>
      </p:sp>
      <p:sp>
        <p:nvSpPr>
          <p:cNvPr id="1066" name="Shape 1066"/>
          <p:cNvSpPr>
            <a:spLocks noGrp="1"/>
          </p:cNvSpPr>
          <p:nvPr>
            <p:ph type="body" idx="1"/>
          </p:nvPr>
        </p:nvSpPr>
        <p:spPr>
          <a:xfrm>
            <a:off x="681781" y="3585241"/>
            <a:ext cx="11641239" cy="5145687"/>
          </a:xfrm>
          <a:prstGeom prst="rect">
            <a:avLst/>
          </a:prstGeom>
        </p:spPr>
        <p:txBody>
          <a:bodyPr spcCol="582061"/>
          <a:lstStyle>
            <a:lvl3pPr>
              <a:defRPr sz="1800"/>
            </a:lvl3pPr>
            <a:lvl4pPr>
              <a:defRPr sz="1800"/>
            </a:lvl4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067" name="Shape 1067"/>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68" name="Shape 1068"/>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69" name="Shape 1069"/>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70" name="Shape 1070"/>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71" name="Shape 1071"/>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72" name="Shape 1072"/>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73" name="Shape 1073"/>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74" name="Shape 1074"/>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75" name="Shape 1075"/>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76" name="Shape 10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Kiosk Article Lead BLN">
    <p:spTree>
      <p:nvGrpSpPr>
        <p:cNvPr id="1" name=""/>
        <p:cNvGrpSpPr/>
        <p:nvPr/>
      </p:nvGrpSpPr>
      <p:grpSpPr>
        <a:xfrm>
          <a:off x="0" y="0"/>
          <a:ext cx="0" cy="0"/>
          <a:chOff x="0" y="0"/>
          <a:chExt cx="0" cy="0"/>
        </a:xfrm>
      </p:grpSpPr>
      <p:sp>
        <p:nvSpPr>
          <p:cNvPr id="1133" name="Shape 1133"/>
          <p:cNvSpPr/>
          <p:nvPr/>
        </p:nvSpPr>
        <p:spPr>
          <a:xfrm>
            <a:off x="-2739" y="681781"/>
            <a:ext cx="13007540" cy="3601404"/>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134" name="Shape 1134"/>
          <p:cNvSpPr>
            <a:spLocks noGrp="1"/>
          </p:cNvSpPr>
          <p:nvPr>
            <p:ph type="pic" sz="half" idx="13" hasCustomPrompt="1"/>
          </p:nvPr>
        </p:nvSpPr>
        <p:spPr>
          <a:xfrm>
            <a:off x="-1" y="681781"/>
            <a:ext cx="13007541" cy="3609989"/>
          </a:xfrm>
          <a:prstGeom prst="rect">
            <a:avLst/>
          </a:prstGeom>
        </p:spPr>
        <p:txBody>
          <a:bodyPr lIns="91439" tIns="45719" rIns="91439" bIns="45719" numCol="1" spcCol="38100"/>
          <a:lstStyle/>
          <a:p>
            <a:r>
              <a:rPr lang="en-GB" dirty="0"/>
              <a:t> </a:t>
            </a:r>
            <a:endParaRPr dirty="0"/>
          </a:p>
        </p:txBody>
      </p:sp>
      <p:sp>
        <p:nvSpPr>
          <p:cNvPr id="1135" name="Shape 1135"/>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136" name="Shape 1136"/>
          <p:cNvSpPr>
            <a:spLocks noGrp="1"/>
          </p:cNvSpPr>
          <p:nvPr>
            <p:ph type="body" sz="quarter" idx="14" hasCustomPrompt="1"/>
          </p:nvPr>
        </p:nvSpPr>
        <p:spPr>
          <a:xfrm>
            <a:off x="681780" y="1378176"/>
            <a:ext cx="1270001" cy="63501"/>
          </a:xfrm>
          <a:prstGeom prst="rect">
            <a:avLst/>
          </a:prstGeom>
          <a:solidFill>
            <a:srgbClr val="FFFFFF"/>
          </a:solidFill>
        </p:spPr>
        <p:txBody>
          <a:bodyPr lIns="50800" tIns="50800" rIns="50800" bIns="50800" numCol="1" spcCol="38100" anchor="ctr"/>
          <a:lstStyle/>
          <a:p>
            <a:pPr algn="ctr" defTabSz="825500">
              <a:lnSpc>
                <a:spcPct val="100000"/>
              </a:lnSpc>
              <a:spcBef>
                <a:spcPts val="0"/>
              </a:spcBef>
              <a:defRPr sz="3200">
                <a:solidFill>
                  <a:srgbClr val="FFFFFF"/>
                </a:solidFill>
              </a:defRPr>
            </a:pPr>
            <a:r>
              <a:rPr lang="en-GB" dirty="0"/>
              <a:t> </a:t>
            </a:r>
            <a:endParaRPr dirty="0"/>
          </a:p>
        </p:txBody>
      </p:sp>
      <p:sp>
        <p:nvSpPr>
          <p:cNvPr id="1137" name="Shape 1137"/>
          <p:cNvSpPr>
            <a:spLocks noGrp="1"/>
          </p:cNvSpPr>
          <p:nvPr>
            <p:ph type="title" hasCustomPrompt="1"/>
          </p:nvPr>
        </p:nvSpPr>
        <p:spPr>
          <a:xfrm>
            <a:off x="681781" y="1536425"/>
            <a:ext cx="6017579" cy="2064978"/>
          </a:xfrm>
          <a:prstGeom prst="rect">
            <a:avLst/>
          </a:prstGeom>
        </p:spPr>
        <p:txBody>
          <a:bodyPr/>
          <a:lstStyle>
            <a:lvl1pPr>
              <a:defRPr spc="0">
                <a:solidFill>
                  <a:srgbClr val="FFFFFF"/>
                </a:solidFill>
              </a:defRPr>
            </a:lvl1pPr>
          </a:lstStyle>
          <a:p>
            <a:r>
              <a:rPr dirty="0"/>
              <a:t>Title</a:t>
            </a:r>
            <a:r>
              <a:rPr lang="en-GB" dirty="0"/>
              <a:t> </a:t>
            </a:r>
            <a:r>
              <a:rPr dirty="0"/>
              <a:t> Text</a:t>
            </a:r>
          </a:p>
        </p:txBody>
      </p:sp>
      <p:sp>
        <p:nvSpPr>
          <p:cNvPr id="1138" name="Shape 1138"/>
          <p:cNvSpPr>
            <a:spLocks noGrp="1"/>
          </p:cNvSpPr>
          <p:nvPr>
            <p:ph type="body" sz="quarter" idx="15"/>
          </p:nvPr>
        </p:nvSpPr>
        <p:spPr>
          <a:xfrm>
            <a:off x="681781" y="1051032"/>
            <a:ext cx="2175469" cy="231988"/>
          </a:xfrm>
          <a:prstGeom prst="rect">
            <a:avLst/>
          </a:prstGeom>
        </p:spPr>
        <p:txBody>
          <a:bodyPr wrap="none" numCol="1" spcCol="38100" anchor="ctr">
            <a:spAutoFit/>
          </a:bodyPr>
          <a:lstStyle>
            <a:lvl1pPr>
              <a:lnSpc>
                <a:spcPct val="100000"/>
              </a:lnSpc>
              <a:spcBef>
                <a:spcPts val="0"/>
              </a:spcBef>
              <a:defRPr sz="1000" b="1" cap="all" spc="70">
                <a:solidFill>
                  <a:srgbClr val="FFFFFF"/>
                </a:solidFill>
              </a:defRPr>
            </a:lvl1pPr>
          </a:lstStyle>
          <a:p>
            <a:r>
              <a:t>Section Name &gt; Page Name</a:t>
            </a:r>
          </a:p>
        </p:txBody>
      </p:sp>
      <p:sp>
        <p:nvSpPr>
          <p:cNvPr id="1139" name="Shape 1139"/>
          <p:cNvSpPr>
            <a:spLocks noGrp="1"/>
          </p:cNvSpPr>
          <p:nvPr>
            <p:ph type="body" sz="half" idx="1"/>
          </p:nvPr>
        </p:nvSpPr>
        <p:spPr>
          <a:xfrm>
            <a:off x="5138846" y="5142096"/>
            <a:ext cx="7184173" cy="3588831"/>
          </a:xfrm>
          <a:prstGeom prst="rect">
            <a:avLst/>
          </a:prstGeom>
        </p:spPr>
        <p:txBody>
          <a:bodyPr numCol="1" spcCol="38100"/>
          <a:lstStyle/>
          <a:p>
            <a:r>
              <a:t>Body Level One</a:t>
            </a:r>
          </a:p>
          <a:p>
            <a:pPr lvl="1"/>
            <a:r>
              <a:t>Body Level Two</a:t>
            </a:r>
          </a:p>
          <a:p>
            <a:pPr lvl="2"/>
            <a:r>
              <a:t>Body Level Three</a:t>
            </a:r>
          </a:p>
          <a:p>
            <a:pPr lvl="3"/>
            <a:r>
              <a:t>Body Level Four</a:t>
            </a:r>
          </a:p>
          <a:p>
            <a:pPr lvl="4"/>
            <a:r>
              <a:t>Body Level Five</a:t>
            </a:r>
          </a:p>
        </p:txBody>
      </p:sp>
      <p:sp>
        <p:nvSpPr>
          <p:cNvPr id="1140" name="Shape 1140"/>
          <p:cNvSpPr/>
          <p:nvPr/>
        </p:nvSpPr>
        <p:spPr>
          <a:xfrm>
            <a:off x="681781" y="4964965"/>
            <a:ext cx="1270001" cy="63501"/>
          </a:xfrm>
          <a:prstGeom prst="rect">
            <a:avLst/>
          </a:prstGeom>
          <a:solidFill>
            <a:srgbClr val="DCDEE0"/>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141" name="Shape 1141"/>
          <p:cNvSpPr>
            <a:spLocks noGrp="1"/>
          </p:cNvSpPr>
          <p:nvPr>
            <p:ph type="body" sz="quarter" idx="16"/>
          </p:nvPr>
        </p:nvSpPr>
        <p:spPr>
          <a:xfrm>
            <a:off x="2065411" y="5643284"/>
            <a:ext cx="1966051" cy="460588"/>
          </a:xfrm>
          <a:prstGeom prst="rect">
            <a:avLst/>
          </a:prstGeom>
        </p:spPr>
        <p:txBody>
          <a:bodyPr numCol="1" spcCol="38100">
            <a:spAutoFit/>
          </a:bodyPr>
          <a:lstStyle/>
          <a:p>
            <a:pPr>
              <a:lnSpc>
                <a:spcPct val="100000"/>
              </a:lnSpc>
              <a:spcBef>
                <a:spcPts val="0"/>
              </a:spcBef>
              <a:defRPr sz="1200" b="1" cap="all" spc="84"/>
            </a:pPr>
            <a:r>
              <a:t>Jane Doe</a:t>
            </a:r>
          </a:p>
          <a:p>
            <a:pPr>
              <a:lnSpc>
                <a:spcPct val="100000"/>
              </a:lnSpc>
              <a:spcBef>
                <a:spcPts val="0"/>
              </a:spcBef>
              <a:defRPr sz="1200" b="1" cap="all" spc="84">
                <a:solidFill>
                  <a:srgbClr val="53585F"/>
                </a:solidFill>
              </a:defRPr>
            </a:pPr>
            <a:r>
              <a:t>Senior Director, HR</a:t>
            </a:r>
          </a:p>
        </p:txBody>
      </p:sp>
      <p:sp>
        <p:nvSpPr>
          <p:cNvPr id="1142" name="Shape 1142"/>
          <p:cNvSpPr>
            <a:spLocks noGrp="1"/>
          </p:cNvSpPr>
          <p:nvPr>
            <p:ph type="body" sz="quarter" idx="17"/>
          </p:nvPr>
        </p:nvSpPr>
        <p:spPr>
          <a:xfrm>
            <a:off x="2065411" y="5450841"/>
            <a:ext cx="963343" cy="244687"/>
          </a:xfrm>
          <a:prstGeom prst="rect">
            <a:avLst/>
          </a:prstGeom>
        </p:spPr>
        <p:txBody>
          <a:bodyPr wrap="none" numCol="1" spcCol="38100" anchor="ctr">
            <a:spAutoFit/>
          </a:bodyPr>
          <a:lstStyle>
            <a:lvl1pPr>
              <a:lnSpc>
                <a:spcPct val="100000"/>
              </a:lnSpc>
              <a:spcBef>
                <a:spcPts val="1900"/>
              </a:spcBef>
              <a:defRPr sz="1100">
                <a:solidFill>
                  <a:srgbClr val="000000"/>
                </a:solidFill>
              </a:defRPr>
            </a:lvl1pPr>
          </a:lstStyle>
          <a:p>
            <a:r>
              <a:t>Insights From:</a:t>
            </a:r>
          </a:p>
        </p:txBody>
      </p:sp>
      <p:sp>
        <p:nvSpPr>
          <p:cNvPr id="1143" name="Shape 1143"/>
          <p:cNvSpPr>
            <a:spLocks noGrp="1"/>
          </p:cNvSpPr>
          <p:nvPr>
            <p:ph type="pic" sz="quarter" idx="18"/>
          </p:nvPr>
        </p:nvSpPr>
        <p:spPr>
          <a:xfrm>
            <a:off x="757369" y="5217961"/>
            <a:ext cx="1118921" cy="1118921"/>
          </a:xfrm>
          <a:prstGeom prst="rect">
            <a:avLst/>
          </a:prstGeom>
          <a:ln w="38100">
            <a:solidFill>
              <a:srgbClr val="24B1C8"/>
            </a:solidFill>
          </a:ln>
        </p:spPr>
        <p:txBody>
          <a:bodyPr lIns="91439" tIns="45719" rIns="91439" bIns="45719" numCol="1" spcCol="38100"/>
          <a:lstStyle/>
          <a:p>
            <a:endParaRPr/>
          </a:p>
        </p:txBody>
      </p:sp>
      <p:sp>
        <p:nvSpPr>
          <p:cNvPr id="1144" name="Shape 1144"/>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45" name="Shape 1145"/>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46" name="Shape 1146"/>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47" name="Shape 1147"/>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48" name="Shape 1148"/>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49" name="Shape 1149"/>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50" name="Shape 1150"/>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51" name="Shape 1151"/>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52" name="Shape 1152"/>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53" name="Shape 1153"/>
          <p:cNvSpPr>
            <a:spLocks noGrp="1"/>
          </p:cNvSpPr>
          <p:nvPr>
            <p:ph type="sldNum" sz="quarter" idx="2"/>
          </p:nvPr>
        </p:nvSpPr>
        <p:spPr>
          <a:xfrm>
            <a:off x="12235901" y="9210357"/>
            <a:ext cx="484824" cy="333587"/>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tx">
  <p:cSld name="Kiosk Article Page BLN">
    <p:spTree>
      <p:nvGrpSpPr>
        <p:cNvPr id="1" name=""/>
        <p:cNvGrpSpPr/>
        <p:nvPr/>
      </p:nvGrpSpPr>
      <p:grpSpPr>
        <a:xfrm>
          <a:off x="0" y="0"/>
          <a:ext cx="0" cy="0"/>
          <a:chOff x="0" y="0"/>
          <a:chExt cx="0" cy="0"/>
        </a:xfrm>
      </p:grpSpPr>
      <p:sp>
        <p:nvSpPr>
          <p:cNvPr id="1160" name="Shape 1160"/>
          <p:cNvSpPr/>
          <p:nvPr/>
        </p:nvSpPr>
        <p:spPr>
          <a:xfrm>
            <a:off x="-2739" y="681781"/>
            <a:ext cx="13007540" cy="222167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161" name="Shape 1161"/>
          <p:cNvSpPr>
            <a:spLocks noGrp="1"/>
          </p:cNvSpPr>
          <p:nvPr>
            <p:ph type="pic" sz="half" idx="13"/>
          </p:nvPr>
        </p:nvSpPr>
        <p:spPr>
          <a:xfrm>
            <a:off x="-1" y="681781"/>
            <a:ext cx="13007541" cy="2221826"/>
          </a:xfrm>
          <a:prstGeom prst="rect">
            <a:avLst/>
          </a:prstGeom>
        </p:spPr>
        <p:txBody>
          <a:bodyPr lIns="91439" tIns="45719" rIns="91439" bIns="45719" numCol="1" spcCol="38100"/>
          <a:lstStyle/>
          <a:p>
            <a:endParaRPr/>
          </a:p>
        </p:txBody>
      </p:sp>
      <p:sp>
        <p:nvSpPr>
          <p:cNvPr id="1162" name="Shape 1162"/>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163" name="Shape 1163"/>
          <p:cNvSpPr>
            <a:spLocks noGrp="1"/>
          </p:cNvSpPr>
          <p:nvPr>
            <p:ph type="body" sz="quarter" idx="14" hasCustomPrompt="1"/>
          </p:nvPr>
        </p:nvSpPr>
        <p:spPr>
          <a:xfrm>
            <a:off x="681781" y="1359295"/>
            <a:ext cx="1270001" cy="63501"/>
          </a:xfrm>
          <a:prstGeom prst="rect">
            <a:avLst/>
          </a:prstGeom>
          <a:solidFill>
            <a:srgbClr val="FFFFFF"/>
          </a:solidFill>
        </p:spPr>
        <p:txBody>
          <a:bodyPr lIns="50800" tIns="50800" rIns="50800" bIns="50800" numCol="1" spcCol="38100" anchor="ctr"/>
          <a:lstStyle/>
          <a:p>
            <a:pPr algn="ctr" defTabSz="825500">
              <a:lnSpc>
                <a:spcPct val="100000"/>
              </a:lnSpc>
              <a:spcBef>
                <a:spcPts val="0"/>
              </a:spcBef>
              <a:defRPr sz="3200">
                <a:solidFill>
                  <a:srgbClr val="FFFFFF"/>
                </a:solidFill>
              </a:defRPr>
            </a:pPr>
            <a:r>
              <a:rPr lang="en-GB" dirty="0"/>
              <a:t> </a:t>
            </a:r>
            <a:endParaRPr dirty="0"/>
          </a:p>
        </p:txBody>
      </p:sp>
      <p:sp>
        <p:nvSpPr>
          <p:cNvPr id="1164" name="Shape 1164"/>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t>Title Text</a:t>
            </a:r>
          </a:p>
        </p:txBody>
      </p:sp>
      <p:sp>
        <p:nvSpPr>
          <p:cNvPr id="1165" name="Shape 1165"/>
          <p:cNvSpPr>
            <a:spLocks noGrp="1"/>
          </p:cNvSpPr>
          <p:nvPr>
            <p:ph type="body" sz="quarter" idx="15"/>
          </p:nvPr>
        </p:nvSpPr>
        <p:spPr>
          <a:xfrm>
            <a:off x="681781" y="1051405"/>
            <a:ext cx="2175469" cy="231988"/>
          </a:xfrm>
          <a:prstGeom prst="rect">
            <a:avLst/>
          </a:prstGeom>
        </p:spPr>
        <p:txBody>
          <a:bodyPr wrap="none" numCol="1" spcCol="38100" anchor="ctr">
            <a:spAutoFit/>
          </a:bodyPr>
          <a:lstStyle>
            <a:lvl1pPr>
              <a:lnSpc>
                <a:spcPct val="100000"/>
              </a:lnSpc>
              <a:spcBef>
                <a:spcPts val="0"/>
              </a:spcBef>
              <a:defRPr sz="1000" b="1" cap="all" spc="70">
                <a:solidFill>
                  <a:srgbClr val="FFFFFF"/>
                </a:solidFill>
              </a:defRPr>
            </a:lvl1pPr>
          </a:lstStyle>
          <a:p>
            <a:r>
              <a:t>Section Name &gt; Page Name</a:t>
            </a:r>
          </a:p>
        </p:txBody>
      </p:sp>
      <p:sp>
        <p:nvSpPr>
          <p:cNvPr id="1166" name="Shape 1166"/>
          <p:cNvSpPr>
            <a:spLocks noGrp="1"/>
          </p:cNvSpPr>
          <p:nvPr>
            <p:ph type="body" idx="1"/>
          </p:nvPr>
        </p:nvSpPr>
        <p:spPr>
          <a:xfrm>
            <a:off x="681781" y="3585241"/>
            <a:ext cx="11641239" cy="5145687"/>
          </a:xfrm>
          <a:prstGeom prst="rect">
            <a:avLst/>
          </a:prstGeom>
        </p:spPr>
        <p:txBody>
          <a:bodyPr spcCol="582061"/>
          <a:lstStyle>
            <a:lvl3pPr>
              <a:defRPr sz="1800"/>
            </a:lvl3pPr>
            <a:lvl4pPr>
              <a:defRPr sz="1800"/>
            </a:lvl4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167" name="Shape 1167"/>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68" name="Shape 1168"/>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69" name="Shape 1169"/>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70" name="Shape 1170"/>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71" name="Shape 1171"/>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72" name="Shape 1172"/>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73" name="Shape 1173"/>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74" name="Shape 1174"/>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75" name="Shape 1175"/>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76" name="Shape 11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tx">
  <p:cSld name="Kiosk Article &amp; Photo">
    <p:spTree>
      <p:nvGrpSpPr>
        <p:cNvPr id="1" name=""/>
        <p:cNvGrpSpPr/>
        <p:nvPr/>
      </p:nvGrpSpPr>
      <p:grpSpPr>
        <a:xfrm>
          <a:off x="0" y="0"/>
          <a:ext cx="0" cy="0"/>
          <a:chOff x="0" y="0"/>
          <a:chExt cx="0" cy="0"/>
        </a:xfrm>
      </p:grpSpPr>
      <p:sp>
        <p:nvSpPr>
          <p:cNvPr id="1183" name="Shape 1183"/>
          <p:cNvSpPr/>
          <p:nvPr/>
        </p:nvSpPr>
        <p:spPr>
          <a:xfrm>
            <a:off x="-2739" y="681781"/>
            <a:ext cx="13007540" cy="222167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184" name="Shape 1184"/>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185" name="Shape 1185"/>
          <p:cNvSpPr/>
          <p:nvPr/>
        </p:nvSpPr>
        <p:spPr>
          <a:xfrm>
            <a:off x="681781" y="1359295"/>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186" name="Shape 1186"/>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t>Title Text</a:t>
            </a:r>
          </a:p>
        </p:txBody>
      </p:sp>
      <p:sp>
        <p:nvSpPr>
          <p:cNvPr id="1187" name="Shape 1187"/>
          <p:cNvSpPr>
            <a:spLocks noGrp="1"/>
          </p:cNvSpPr>
          <p:nvPr>
            <p:ph type="body" sz="quarter" idx="13" hasCustomPrompt="1"/>
          </p:nvPr>
        </p:nvSpPr>
        <p:spPr>
          <a:xfrm>
            <a:off x="681781" y="1044289"/>
            <a:ext cx="1304844" cy="246221"/>
          </a:xfrm>
          <a:prstGeom prst="rect">
            <a:avLst/>
          </a:prstGeom>
        </p:spPr>
        <p:txBody>
          <a:bodyPr wrap="none" numCol="1" spcCol="38100" anchor="ctr">
            <a:spAutoFit/>
          </a:bodyPr>
          <a:lstStyle>
            <a:lvl1pPr>
              <a:lnSpc>
                <a:spcPct val="100000"/>
              </a:lnSpc>
              <a:spcBef>
                <a:spcPts val="0"/>
              </a:spcBef>
              <a:defRPr sz="1000" b="1" cap="all" spc="70">
                <a:solidFill>
                  <a:srgbClr val="FFFFFF"/>
                </a:solidFill>
              </a:defRPr>
            </a:lvl1pPr>
          </a:lstStyle>
          <a:p>
            <a:r>
              <a:rPr lang="en-GB" dirty="0"/>
              <a:t>{school name}</a:t>
            </a:r>
            <a:endParaRPr dirty="0"/>
          </a:p>
        </p:txBody>
      </p:sp>
      <p:sp>
        <p:nvSpPr>
          <p:cNvPr id="1188" name="Shape 1188"/>
          <p:cNvSpPr>
            <a:spLocks noGrp="1"/>
          </p:cNvSpPr>
          <p:nvPr>
            <p:ph type="body" sz="half" idx="1"/>
          </p:nvPr>
        </p:nvSpPr>
        <p:spPr>
          <a:xfrm>
            <a:off x="681781" y="3585241"/>
            <a:ext cx="7184173" cy="5145687"/>
          </a:xfrm>
          <a:prstGeom prst="rect">
            <a:avLst/>
          </a:prstGeom>
        </p:spPr>
        <p:txBody>
          <a:bodyPr numCol="1" spcCol="38100"/>
          <a:lstStyle>
            <a:lvl3pPr>
              <a:defRPr sz="1800"/>
            </a:lvl3pPr>
            <a:lvl4pPr>
              <a:defRPr sz="1800"/>
            </a:lvl4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189" name="Shape 1189"/>
          <p:cNvSpPr>
            <a:spLocks noGrp="1"/>
          </p:cNvSpPr>
          <p:nvPr>
            <p:ph type="pic" sz="quarter" idx="14"/>
          </p:nvPr>
        </p:nvSpPr>
        <p:spPr>
          <a:xfrm>
            <a:off x="8888625" y="3585241"/>
            <a:ext cx="3434394" cy="5145687"/>
          </a:xfrm>
          <a:prstGeom prst="rect">
            <a:avLst/>
          </a:prstGeom>
        </p:spPr>
        <p:txBody>
          <a:bodyPr lIns="91439" tIns="45719" rIns="91439" bIns="45719" numCol="1" spcCol="38100"/>
          <a:lstStyle/>
          <a:p>
            <a:endParaRPr/>
          </a:p>
        </p:txBody>
      </p:sp>
      <p:sp>
        <p:nvSpPr>
          <p:cNvPr id="1190" name="Shape 1190"/>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91" name="Shape 1191"/>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92" name="Shape 1192"/>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93" name="Shape 1193"/>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94" name="Shape 1194"/>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95" name="Shape 1195"/>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96" name="Shape 1196"/>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97" name="Shape 1197"/>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98" name="Shape 1198"/>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99" name="Shape 119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ection Title &amp; Subtitle">
    <p:spTree>
      <p:nvGrpSpPr>
        <p:cNvPr id="1" name=""/>
        <p:cNvGrpSpPr/>
        <p:nvPr/>
      </p:nvGrpSpPr>
      <p:grpSpPr>
        <a:xfrm>
          <a:off x="0" y="0"/>
          <a:ext cx="0" cy="0"/>
          <a:chOff x="0" y="0"/>
          <a:chExt cx="0" cy="0"/>
        </a:xfrm>
      </p:grpSpPr>
      <p:sp>
        <p:nvSpPr>
          <p:cNvPr id="107" name="Shape 107"/>
          <p:cNvSpPr/>
          <p:nvPr/>
        </p:nvSpPr>
        <p:spPr>
          <a:xfrm>
            <a:off x="0" y="604192"/>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08" name="Shape 108"/>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09" name="Shape 109"/>
          <p:cNvSpPr/>
          <p:nvPr/>
        </p:nvSpPr>
        <p:spPr>
          <a:xfrm>
            <a:off x="722226" y="1429146"/>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10" name="Shape 110"/>
          <p:cNvSpPr>
            <a:spLocks noGrp="1"/>
          </p:cNvSpPr>
          <p:nvPr>
            <p:ph type="title"/>
          </p:nvPr>
        </p:nvSpPr>
        <p:spPr>
          <a:xfrm>
            <a:off x="722225" y="489799"/>
            <a:ext cx="7642143" cy="1940821"/>
          </a:xfrm>
          <a:prstGeom prst="rect">
            <a:avLst/>
          </a:prstGeom>
        </p:spPr>
        <p:txBody>
          <a:bodyPr anchor="b"/>
          <a:lstStyle>
            <a:lvl1pPr>
              <a:defRPr spc="0">
                <a:solidFill>
                  <a:srgbClr val="FFFFFF"/>
                </a:solidFill>
              </a:defRPr>
            </a:lvl1pPr>
          </a:lstStyle>
          <a:p>
            <a:r>
              <a:rPr dirty="0"/>
              <a:t>Title Text</a:t>
            </a:r>
          </a:p>
        </p:txBody>
      </p:sp>
      <p:sp>
        <p:nvSpPr>
          <p:cNvPr id="111" name="Shape 111"/>
          <p:cNvSpPr>
            <a:spLocks noGrp="1"/>
          </p:cNvSpPr>
          <p:nvPr>
            <p:ph type="body" sz="quarter" idx="1"/>
          </p:nvPr>
        </p:nvSpPr>
        <p:spPr>
          <a:xfrm>
            <a:off x="722224" y="3758945"/>
            <a:ext cx="7642143" cy="933352"/>
          </a:xfrm>
          <a:prstGeom prst="rect">
            <a:avLst/>
          </a:prstGeom>
        </p:spPr>
        <p:txBody>
          <a:bodyPr numCol="1" spcCol="38100">
            <a:normAutofit/>
          </a:bodyPr>
          <a:lstStyle>
            <a:lvl1pPr>
              <a:lnSpc>
                <a:spcPct val="100000"/>
              </a:lnSpc>
              <a:spcBef>
                <a:spcPts val="1900"/>
              </a:spcBef>
              <a:defRPr sz="2200">
                <a:solidFill>
                  <a:srgbClr val="FFFFFF"/>
                </a:solidFill>
              </a:defRPr>
            </a:lvl1pPr>
            <a:lvl2pPr indent="228600">
              <a:spcBef>
                <a:spcPts val="1900"/>
              </a:spcBef>
              <a:defRPr sz="2200" b="0" cap="none" spc="0">
                <a:solidFill>
                  <a:srgbClr val="FFFFFF"/>
                </a:solidFill>
              </a:defRPr>
            </a:lvl2pPr>
            <a:lvl3pPr indent="457200">
              <a:spcBef>
                <a:spcPts val="1900"/>
              </a:spcBef>
              <a:defRPr sz="2200">
                <a:solidFill>
                  <a:srgbClr val="FFFFFF"/>
                </a:solidFill>
              </a:defRPr>
            </a:lvl3pPr>
            <a:lvl4pPr marL="0" marR="0" indent="685800">
              <a:spcBef>
                <a:spcPts val="1900"/>
              </a:spcBef>
              <a:buClrTx/>
              <a:buSzTx/>
              <a:buNone/>
              <a:defRPr sz="2200">
                <a:solidFill>
                  <a:srgbClr val="FFFFFF"/>
                </a:solidFill>
              </a:defRPr>
            </a:lvl4pPr>
            <a:lvl5pPr marL="0" marR="0" indent="914400">
              <a:spcBef>
                <a:spcPts val="1900"/>
              </a:spcBef>
              <a:defRPr sz="2200">
                <a:solidFill>
                  <a:srgbClr val="FFFFFF"/>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12" name="Shape 112"/>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3" name="Shape 113"/>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4" name="Shape 114"/>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5" name="Shape 115"/>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6" name="Shape 116"/>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7" name="Shape 117"/>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8" name="Shape 118"/>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9" name="Shape 119"/>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0" name="Shape 120"/>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1" name="Shape 12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tx">
  <p:cSld name="Kiosk Article &amp; 3 Photo">
    <p:spTree>
      <p:nvGrpSpPr>
        <p:cNvPr id="1" name=""/>
        <p:cNvGrpSpPr/>
        <p:nvPr/>
      </p:nvGrpSpPr>
      <p:grpSpPr>
        <a:xfrm>
          <a:off x="0" y="0"/>
          <a:ext cx="0" cy="0"/>
          <a:chOff x="0" y="0"/>
          <a:chExt cx="0" cy="0"/>
        </a:xfrm>
      </p:grpSpPr>
      <p:sp>
        <p:nvSpPr>
          <p:cNvPr id="1206" name="Shape 1206"/>
          <p:cNvSpPr>
            <a:spLocks noGrp="1"/>
          </p:cNvSpPr>
          <p:nvPr>
            <p:ph type="pic" sz="quarter" idx="13"/>
          </p:nvPr>
        </p:nvSpPr>
        <p:spPr>
          <a:xfrm>
            <a:off x="8754628" y="3585241"/>
            <a:ext cx="3568303" cy="5145687"/>
          </a:xfrm>
          <a:prstGeom prst="rect">
            <a:avLst/>
          </a:prstGeom>
        </p:spPr>
        <p:txBody>
          <a:bodyPr lIns="91439" tIns="45719" rIns="91439" bIns="45719" numCol="1" spcCol="38100"/>
          <a:lstStyle/>
          <a:p>
            <a:endParaRPr/>
          </a:p>
        </p:txBody>
      </p:sp>
      <p:sp>
        <p:nvSpPr>
          <p:cNvPr id="1207" name="Shape 1207"/>
          <p:cNvSpPr>
            <a:spLocks noGrp="1"/>
          </p:cNvSpPr>
          <p:nvPr>
            <p:ph type="pic" sz="quarter" idx="14"/>
          </p:nvPr>
        </p:nvSpPr>
        <p:spPr>
          <a:xfrm>
            <a:off x="6161509" y="5785696"/>
            <a:ext cx="2365860" cy="2945231"/>
          </a:xfrm>
          <a:prstGeom prst="rect">
            <a:avLst/>
          </a:prstGeom>
        </p:spPr>
        <p:txBody>
          <a:bodyPr lIns="91439" tIns="45719" rIns="91439" bIns="45719" numCol="1" spcCol="38100"/>
          <a:lstStyle/>
          <a:p>
            <a:endParaRPr/>
          </a:p>
        </p:txBody>
      </p:sp>
      <p:sp>
        <p:nvSpPr>
          <p:cNvPr id="1208" name="Shape 1208"/>
          <p:cNvSpPr>
            <a:spLocks noGrp="1"/>
          </p:cNvSpPr>
          <p:nvPr>
            <p:ph type="pic" sz="quarter" idx="15"/>
          </p:nvPr>
        </p:nvSpPr>
        <p:spPr>
          <a:xfrm>
            <a:off x="6161509" y="3585066"/>
            <a:ext cx="2365860" cy="1973369"/>
          </a:xfrm>
          <a:prstGeom prst="rect">
            <a:avLst/>
          </a:prstGeom>
        </p:spPr>
        <p:txBody>
          <a:bodyPr lIns="91439" tIns="45719" rIns="91439" bIns="45719" numCol="1" spcCol="38100"/>
          <a:lstStyle/>
          <a:p>
            <a:endParaRPr/>
          </a:p>
        </p:txBody>
      </p:sp>
      <p:sp>
        <p:nvSpPr>
          <p:cNvPr id="1209" name="Shape 1209"/>
          <p:cNvSpPr/>
          <p:nvPr/>
        </p:nvSpPr>
        <p:spPr>
          <a:xfrm>
            <a:off x="-2739" y="681781"/>
            <a:ext cx="13007540" cy="222167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210" name="Shape 1210"/>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211" name="Shape 1211"/>
          <p:cNvSpPr/>
          <p:nvPr/>
        </p:nvSpPr>
        <p:spPr>
          <a:xfrm>
            <a:off x="681781" y="1359295"/>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212" name="Shape 1212"/>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rPr dirty="0"/>
              <a:t>Title Text</a:t>
            </a:r>
          </a:p>
        </p:txBody>
      </p:sp>
      <p:sp>
        <p:nvSpPr>
          <p:cNvPr id="1213" name="Shape 1213"/>
          <p:cNvSpPr>
            <a:spLocks noGrp="1"/>
          </p:cNvSpPr>
          <p:nvPr>
            <p:ph type="body" sz="quarter" idx="16" hasCustomPrompt="1"/>
          </p:nvPr>
        </p:nvSpPr>
        <p:spPr>
          <a:xfrm>
            <a:off x="589230" y="1044288"/>
            <a:ext cx="1362552" cy="246221"/>
          </a:xfrm>
          <a:prstGeom prst="rect">
            <a:avLst/>
          </a:prstGeom>
        </p:spPr>
        <p:txBody>
          <a:bodyPr wrap="none" numCol="1" spcCol="38100" anchor="ctr">
            <a:spAutoFit/>
          </a:bodyPr>
          <a:lstStyle>
            <a:lvl1pPr>
              <a:lnSpc>
                <a:spcPct val="100000"/>
              </a:lnSpc>
              <a:spcBef>
                <a:spcPts val="0"/>
              </a:spcBef>
              <a:defRPr sz="1000" b="1" cap="all" spc="70">
                <a:solidFill>
                  <a:srgbClr val="FFFFFF"/>
                </a:solidFill>
              </a:defRPr>
            </a:lvl1pPr>
          </a:lstStyle>
          <a:p>
            <a:r>
              <a:rPr lang="en-GB" dirty="0"/>
              <a:t>{SCHOOL NAME}</a:t>
            </a:r>
            <a:endParaRPr dirty="0"/>
          </a:p>
        </p:txBody>
      </p:sp>
      <p:sp>
        <p:nvSpPr>
          <p:cNvPr id="1214" name="Shape 1214"/>
          <p:cNvSpPr>
            <a:spLocks noGrp="1"/>
          </p:cNvSpPr>
          <p:nvPr>
            <p:ph type="body" sz="quarter" idx="1"/>
          </p:nvPr>
        </p:nvSpPr>
        <p:spPr>
          <a:xfrm>
            <a:off x="681781" y="3585241"/>
            <a:ext cx="4457066" cy="5145687"/>
          </a:xfrm>
          <a:prstGeom prst="rect">
            <a:avLst/>
          </a:prstGeom>
        </p:spPr>
        <p:txBody>
          <a:bodyPr numCol="1" spcCol="38100"/>
          <a:lstStyle>
            <a:lvl3pPr>
              <a:defRPr sz="1800"/>
            </a:lvl3pPr>
            <a:lvl4pPr>
              <a:defRPr sz="1800"/>
            </a:lvl4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215" name="Shape 1215"/>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16" name="Shape 1216"/>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17" name="Shape 1217"/>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18" name="Shape 1218"/>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19" name="Shape 1219"/>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20" name="Shape 1220"/>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21" name="Shape 1221"/>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22" name="Shape 1222"/>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23" name="Shape 1223"/>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24" name="Shape 122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Kiosk Article &amp; Photo BLN">
    <p:spTree>
      <p:nvGrpSpPr>
        <p:cNvPr id="1" name=""/>
        <p:cNvGrpSpPr/>
        <p:nvPr/>
      </p:nvGrpSpPr>
      <p:grpSpPr>
        <a:xfrm>
          <a:off x="0" y="0"/>
          <a:ext cx="0" cy="0"/>
          <a:chOff x="0" y="0"/>
          <a:chExt cx="0" cy="0"/>
        </a:xfrm>
      </p:grpSpPr>
      <p:sp>
        <p:nvSpPr>
          <p:cNvPr id="1281" name="Shape 1281"/>
          <p:cNvSpPr/>
          <p:nvPr/>
        </p:nvSpPr>
        <p:spPr>
          <a:xfrm>
            <a:off x="-2739" y="681781"/>
            <a:ext cx="13007540" cy="222167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283" name="Shape 1283"/>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284" name="Shape 1284"/>
          <p:cNvSpPr>
            <a:spLocks noGrp="1"/>
          </p:cNvSpPr>
          <p:nvPr>
            <p:ph type="body" sz="quarter" idx="14" hasCustomPrompt="1"/>
          </p:nvPr>
        </p:nvSpPr>
        <p:spPr>
          <a:xfrm>
            <a:off x="681781" y="1359295"/>
            <a:ext cx="1270001" cy="63501"/>
          </a:xfrm>
          <a:prstGeom prst="rect">
            <a:avLst/>
          </a:prstGeom>
          <a:solidFill>
            <a:srgbClr val="FFFFFF"/>
          </a:solidFill>
        </p:spPr>
        <p:txBody>
          <a:bodyPr lIns="50800" tIns="50800" rIns="50800" bIns="50800" numCol="1" spcCol="38100" anchor="ctr"/>
          <a:lstStyle>
            <a:lvl1pPr>
              <a:defRPr/>
            </a:lvl1pPr>
          </a:lstStyle>
          <a:p>
            <a:pPr algn="ctr" defTabSz="825500">
              <a:lnSpc>
                <a:spcPct val="100000"/>
              </a:lnSpc>
              <a:spcBef>
                <a:spcPts val="0"/>
              </a:spcBef>
              <a:defRPr sz="3200">
                <a:solidFill>
                  <a:srgbClr val="FFFFFF"/>
                </a:solidFill>
              </a:defRPr>
            </a:pPr>
            <a:r>
              <a:rPr lang="en-GB" dirty="0"/>
              <a:t>  </a:t>
            </a:r>
            <a:endParaRPr dirty="0"/>
          </a:p>
        </p:txBody>
      </p:sp>
      <p:sp>
        <p:nvSpPr>
          <p:cNvPr id="1285" name="Shape 1285"/>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rPr dirty="0"/>
              <a:t>Title Text</a:t>
            </a:r>
          </a:p>
        </p:txBody>
      </p:sp>
      <p:sp>
        <p:nvSpPr>
          <p:cNvPr id="1286" name="Shape 1286"/>
          <p:cNvSpPr>
            <a:spLocks noGrp="1"/>
          </p:cNvSpPr>
          <p:nvPr>
            <p:ph type="body" sz="quarter" idx="15" hasCustomPrompt="1"/>
          </p:nvPr>
        </p:nvSpPr>
        <p:spPr>
          <a:xfrm>
            <a:off x="589230" y="1018404"/>
            <a:ext cx="1362552" cy="246221"/>
          </a:xfrm>
          <a:prstGeom prst="rect">
            <a:avLst/>
          </a:prstGeom>
        </p:spPr>
        <p:txBody>
          <a:bodyPr wrap="none" numCol="1" spcCol="38100" anchor="ctr">
            <a:spAutoFit/>
          </a:bodyPr>
          <a:lstStyle>
            <a:lvl1pPr>
              <a:lnSpc>
                <a:spcPct val="100000"/>
              </a:lnSpc>
              <a:spcBef>
                <a:spcPts val="0"/>
              </a:spcBef>
              <a:defRPr sz="1000" b="1" cap="all" spc="70">
                <a:solidFill>
                  <a:srgbClr val="FFFFFF"/>
                </a:solidFill>
              </a:defRPr>
            </a:lvl1pPr>
          </a:lstStyle>
          <a:p>
            <a:r>
              <a:rPr lang="en-GB" dirty="0"/>
              <a:t>{SCHOOL NAME}</a:t>
            </a:r>
            <a:endParaRPr dirty="0"/>
          </a:p>
        </p:txBody>
      </p:sp>
      <p:sp>
        <p:nvSpPr>
          <p:cNvPr id="1287" name="Shape 1287"/>
          <p:cNvSpPr>
            <a:spLocks noGrp="1"/>
          </p:cNvSpPr>
          <p:nvPr>
            <p:ph type="body" sz="half" idx="1"/>
          </p:nvPr>
        </p:nvSpPr>
        <p:spPr>
          <a:xfrm>
            <a:off x="681781" y="3585241"/>
            <a:ext cx="7184173" cy="5145687"/>
          </a:xfrm>
          <a:prstGeom prst="rect">
            <a:avLst/>
          </a:prstGeom>
        </p:spPr>
        <p:txBody>
          <a:bodyPr numCol="1" spcCol="38100"/>
          <a:lstStyle>
            <a:lvl3pPr>
              <a:defRPr sz="1800"/>
            </a:lvl3pPr>
            <a:lvl4pPr>
              <a:defRPr sz="1800"/>
            </a:lvl4pPr>
            <a:lvl5pPr>
              <a:defRPr sz="180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288" name="Shape 1288"/>
          <p:cNvSpPr>
            <a:spLocks noGrp="1"/>
          </p:cNvSpPr>
          <p:nvPr>
            <p:ph type="pic" sz="quarter" idx="16"/>
          </p:nvPr>
        </p:nvSpPr>
        <p:spPr>
          <a:xfrm>
            <a:off x="8888625" y="3585241"/>
            <a:ext cx="3434394" cy="5145687"/>
          </a:xfrm>
          <a:prstGeom prst="rect">
            <a:avLst/>
          </a:prstGeom>
        </p:spPr>
        <p:txBody>
          <a:bodyPr lIns="91439" tIns="45719" rIns="91439" bIns="45719" numCol="1" spcCol="38100"/>
          <a:lstStyle/>
          <a:p>
            <a:endParaRPr/>
          </a:p>
        </p:txBody>
      </p:sp>
      <p:sp>
        <p:nvSpPr>
          <p:cNvPr id="1289" name="Shape 1289"/>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0" name="Shape 1290"/>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1" name="Shape 1291"/>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2" name="Shape 1292"/>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3" name="Shape 1293"/>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4" name="Shape 1294"/>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5" name="Shape 1295"/>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6" name="Shape 1296"/>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7" name="Shape 1297"/>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8" name="Shape 129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Bullet list &amp; Photo BLN">
    <p:spTree>
      <p:nvGrpSpPr>
        <p:cNvPr id="1" name=""/>
        <p:cNvGrpSpPr/>
        <p:nvPr/>
      </p:nvGrpSpPr>
      <p:grpSpPr>
        <a:xfrm>
          <a:off x="0" y="0"/>
          <a:ext cx="0" cy="0"/>
          <a:chOff x="0" y="0"/>
          <a:chExt cx="0" cy="0"/>
        </a:xfrm>
      </p:grpSpPr>
      <p:sp>
        <p:nvSpPr>
          <p:cNvPr id="1281" name="Shape 1281"/>
          <p:cNvSpPr/>
          <p:nvPr/>
        </p:nvSpPr>
        <p:spPr>
          <a:xfrm>
            <a:off x="-2739" y="681781"/>
            <a:ext cx="13007540" cy="222167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283" name="Shape 1283"/>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284" name="Shape 1284"/>
          <p:cNvSpPr>
            <a:spLocks noGrp="1"/>
          </p:cNvSpPr>
          <p:nvPr>
            <p:ph type="body" sz="quarter" idx="14" hasCustomPrompt="1"/>
          </p:nvPr>
        </p:nvSpPr>
        <p:spPr>
          <a:xfrm>
            <a:off x="681781" y="1359295"/>
            <a:ext cx="1270001" cy="63501"/>
          </a:xfrm>
          <a:prstGeom prst="rect">
            <a:avLst/>
          </a:prstGeom>
          <a:solidFill>
            <a:srgbClr val="FFFFFF"/>
          </a:solidFill>
        </p:spPr>
        <p:txBody>
          <a:bodyPr lIns="50800" tIns="50800" rIns="50800" bIns="50800" numCol="1" spcCol="38100" anchor="ctr"/>
          <a:lstStyle>
            <a:lvl1pPr>
              <a:defRPr/>
            </a:lvl1pPr>
          </a:lstStyle>
          <a:p>
            <a:pPr algn="ctr" defTabSz="825500">
              <a:lnSpc>
                <a:spcPct val="100000"/>
              </a:lnSpc>
              <a:spcBef>
                <a:spcPts val="0"/>
              </a:spcBef>
              <a:defRPr sz="3200">
                <a:solidFill>
                  <a:srgbClr val="FFFFFF"/>
                </a:solidFill>
              </a:defRPr>
            </a:pPr>
            <a:r>
              <a:rPr lang="en-GB" dirty="0"/>
              <a:t>  </a:t>
            </a:r>
            <a:endParaRPr dirty="0"/>
          </a:p>
        </p:txBody>
      </p:sp>
      <p:sp>
        <p:nvSpPr>
          <p:cNvPr id="1285" name="Shape 1285"/>
          <p:cNvSpPr>
            <a:spLocks noGrp="1"/>
          </p:cNvSpPr>
          <p:nvPr>
            <p:ph type="title" hasCustomPrompt="1"/>
          </p:nvPr>
        </p:nvSpPr>
        <p:spPr>
          <a:xfrm>
            <a:off x="681781" y="1536425"/>
            <a:ext cx="9936784" cy="1026144"/>
          </a:xfrm>
          <a:prstGeom prst="rect">
            <a:avLst/>
          </a:prstGeom>
        </p:spPr>
        <p:txBody>
          <a:bodyPr/>
          <a:lstStyle>
            <a:lvl1pPr>
              <a:defRPr spc="0">
                <a:solidFill>
                  <a:srgbClr val="FFFFFF"/>
                </a:solidFill>
              </a:defRPr>
            </a:lvl1pPr>
          </a:lstStyle>
          <a:p>
            <a:r>
              <a:rPr lang="en-GB" dirty="0"/>
              <a:t>Barcelona Trip {Year}</a:t>
            </a:r>
            <a:endParaRPr dirty="0"/>
          </a:p>
        </p:txBody>
      </p:sp>
      <p:sp>
        <p:nvSpPr>
          <p:cNvPr id="1286" name="Shape 1286"/>
          <p:cNvSpPr>
            <a:spLocks noGrp="1"/>
          </p:cNvSpPr>
          <p:nvPr>
            <p:ph type="body" sz="quarter" idx="15" hasCustomPrompt="1"/>
          </p:nvPr>
        </p:nvSpPr>
        <p:spPr>
          <a:xfrm>
            <a:off x="589230" y="1018404"/>
            <a:ext cx="1362552" cy="246221"/>
          </a:xfrm>
          <a:prstGeom prst="rect">
            <a:avLst/>
          </a:prstGeom>
        </p:spPr>
        <p:txBody>
          <a:bodyPr wrap="none" numCol="1" spcCol="38100" anchor="ctr">
            <a:spAutoFit/>
          </a:bodyPr>
          <a:lstStyle>
            <a:lvl1pPr>
              <a:lnSpc>
                <a:spcPct val="100000"/>
              </a:lnSpc>
              <a:spcBef>
                <a:spcPts val="0"/>
              </a:spcBef>
              <a:defRPr sz="1000" b="1" cap="all" spc="70">
                <a:solidFill>
                  <a:srgbClr val="FFFFFF"/>
                </a:solidFill>
              </a:defRPr>
            </a:lvl1pPr>
          </a:lstStyle>
          <a:p>
            <a:r>
              <a:rPr lang="en-GB" dirty="0"/>
              <a:t>{SCHOOL NAME}</a:t>
            </a:r>
            <a:endParaRPr dirty="0"/>
          </a:p>
        </p:txBody>
      </p:sp>
      <p:sp>
        <p:nvSpPr>
          <p:cNvPr id="1287" name="Shape 1287"/>
          <p:cNvSpPr>
            <a:spLocks noGrp="1"/>
          </p:cNvSpPr>
          <p:nvPr>
            <p:ph type="body" sz="half" idx="1" hasCustomPrompt="1"/>
          </p:nvPr>
        </p:nvSpPr>
        <p:spPr>
          <a:xfrm>
            <a:off x="681781" y="3585240"/>
            <a:ext cx="3819881" cy="5112000"/>
          </a:xfrm>
          <a:prstGeom prst="rect">
            <a:avLst/>
          </a:prstGeom>
        </p:spPr>
        <p:txBody>
          <a:bodyPr numCol="1" spcCol="38100"/>
          <a:lstStyle>
            <a:lvl1pPr>
              <a:defRPr>
                <a:latin typeface="+mn-lt"/>
              </a:defRPr>
            </a:lvl1pPr>
            <a:lvl2pPr marL="0" indent="0">
              <a:buFont typeface="Arial" panose="020B0604020202020204" pitchFamily="34" charset="0"/>
              <a:buNone/>
              <a:defRPr sz="2000" baseline="0">
                <a:latin typeface="+mn-lt"/>
              </a:defRPr>
            </a:lvl2pPr>
            <a:lvl3pPr marL="285750" indent="-285750">
              <a:buFont typeface="Arial" panose="020B0604020202020204" pitchFamily="34" charset="0"/>
              <a:buChar char="•"/>
              <a:defRPr sz="2000" baseline="0">
                <a:latin typeface="+mn-lt"/>
              </a:defRPr>
            </a:lvl3pPr>
            <a:lvl4pPr marL="285750" indent="-285750">
              <a:buFont typeface="Arial" panose="020B0604020202020204" pitchFamily="34" charset="0"/>
              <a:buChar char="•"/>
              <a:defRPr sz="2000" baseline="0">
                <a:latin typeface="+mn-lt"/>
              </a:defRPr>
            </a:lvl4pPr>
            <a:lvl5pPr marL="285750" indent="-285750">
              <a:buFont typeface="Arial" panose="020B0604020202020204" pitchFamily="34" charset="0"/>
              <a:buChar char="•"/>
              <a:defRPr sz="2000" baseline="0">
                <a:latin typeface="+mn-lt"/>
              </a:defRPr>
            </a:lvl5pPr>
            <a:lvl6pPr marL="0" indent="0">
              <a:buFont typeface="Arial" panose="020B0604020202020204" pitchFamily="34" charset="0"/>
              <a:buNone/>
              <a:defRPr sz="2000" baseline="0"/>
            </a:lvl6pPr>
          </a:lstStyle>
          <a:p>
            <a:pPr lvl="2"/>
            <a:r>
              <a:rPr dirty="0"/>
              <a:t>Body Level Two</a:t>
            </a:r>
          </a:p>
          <a:p>
            <a:pPr lvl="3"/>
            <a:r>
              <a:rPr dirty="0"/>
              <a:t>Body Level Three</a:t>
            </a:r>
          </a:p>
          <a:p>
            <a:pPr lvl="4"/>
            <a:r>
              <a:rPr dirty="0"/>
              <a:t>Body Level Four</a:t>
            </a:r>
            <a:endParaRPr lang="en-GB" dirty="0"/>
          </a:p>
          <a:p>
            <a:pPr lvl="4"/>
            <a:r>
              <a:rPr dirty="0"/>
              <a:t>Body Level Five</a:t>
            </a:r>
          </a:p>
        </p:txBody>
      </p:sp>
      <p:sp>
        <p:nvSpPr>
          <p:cNvPr id="1288" name="Shape 1288"/>
          <p:cNvSpPr>
            <a:spLocks noGrp="1"/>
          </p:cNvSpPr>
          <p:nvPr>
            <p:ph type="pic" sz="quarter" idx="16"/>
          </p:nvPr>
        </p:nvSpPr>
        <p:spPr>
          <a:xfrm>
            <a:off x="8888625" y="3585241"/>
            <a:ext cx="3434394" cy="5145687"/>
          </a:xfrm>
          <a:prstGeom prst="rect">
            <a:avLst/>
          </a:prstGeom>
        </p:spPr>
        <p:txBody>
          <a:bodyPr lIns="91439" tIns="45719" rIns="91439" bIns="45719" numCol="1" spcCol="38100"/>
          <a:lstStyle/>
          <a:p>
            <a:endParaRPr/>
          </a:p>
        </p:txBody>
      </p:sp>
      <p:sp>
        <p:nvSpPr>
          <p:cNvPr id="1289" name="Shape 1289"/>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0" name="Shape 1290"/>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1" name="Shape 1291"/>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2" name="Shape 1292"/>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3" name="Shape 1293"/>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4" name="Shape 1294"/>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5" name="Shape 1295"/>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6" name="Shape 1296"/>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7" name="Shape 1297"/>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98" name="Shape 1298"/>
          <p:cNvSpPr>
            <a:spLocks noGrp="1"/>
          </p:cNvSpPr>
          <p:nvPr>
            <p:ph type="sldNum" sz="quarter" idx="2"/>
          </p:nvPr>
        </p:nvSpPr>
        <p:spPr>
          <a:prstGeom prst="rect">
            <a:avLst/>
          </a:prstGeom>
        </p:spPr>
        <p:txBody>
          <a:bodyPr/>
          <a:lstStyle/>
          <a:p>
            <a:fld id="{86CB4B4D-7CA3-9044-876B-883B54F8677D}" type="slidenum">
              <a:t>‹#›</a:t>
            </a:fld>
            <a:endParaRPr/>
          </a:p>
        </p:txBody>
      </p:sp>
      <p:sp>
        <p:nvSpPr>
          <p:cNvPr id="21" name="Shape 1287"/>
          <p:cNvSpPr>
            <a:spLocks noGrp="1"/>
          </p:cNvSpPr>
          <p:nvPr>
            <p:ph type="body" sz="half" idx="17" hasCustomPrompt="1"/>
          </p:nvPr>
        </p:nvSpPr>
        <p:spPr>
          <a:xfrm>
            <a:off x="4785203" y="3585240"/>
            <a:ext cx="3819881" cy="5112000"/>
          </a:xfrm>
          <a:prstGeom prst="rect">
            <a:avLst/>
          </a:prstGeom>
        </p:spPr>
        <p:txBody>
          <a:bodyPr numCol="1" spcCol="38100"/>
          <a:lstStyle>
            <a:lvl1pPr>
              <a:defRPr>
                <a:latin typeface="+mn-lt"/>
              </a:defRPr>
            </a:lvl1pPr>
            <a:lvl2pPr marL="0" indent="0">
              <a:buFont typeface="Arial" panose="020B0604020202020204" pitchFamily="34" charset="0"/>
              <a:buNone/>
              <a:defRPr sz="2000" baseline="0">
                <a:latin typeface="+mn-lt"/>
              </a:defRPr>
            </a:lvl2pPr>
            <a:lvl3pPr marL="285750" indent="-285750">
              <a:buFont typeface="Arial" panose="020B0604020202020204" pitchFamily="34" charset="0"/>
              <a:buChar char="•"/>
              <a:defRPr sz="2000" baseline="0">
                <a:latin typeface="+mn-lt"/>
              </a:defRPr>
            </a:lvl3pPr>
            <a:lvl4pPr marL="285750" indent="-285750">
              <a:buFont typeface="Arial" panose="020B0604020202020204" pitchFamily="34" charset="0"/>
              <a:buChar char="•"/>
              <a:defRPr sz="2000" baseline="0">
                <a:latin typeface="+mn-lt"/>
              </a:defRPr>
            </a:lvl4pPr>
            <a:lvl5pPr marL="285750" indent="-285750">
              <a:buFont typeface="Arial" panose="020B0604020202020204" pitchFamily="34" charset="0"/>
              <a:buChar char="•"/>
              <a:defRPr sz="2000" baseline="0">
                <a:latin typeface="+mn-lt"/>
              </a:defRPr>
            </a:lvl5pPr>
            <a:lvl6pPr marL="0" indent="0">
              <a:buFont typeface="Arial" panose="020B0604020202020204" pitchFamily="34" charset="0"/>
              <a:buNone/>
              <a:defRPr sz="2000" baseline="0"/>
            </a:lvl6pPr>
          </a:lstStyle>
          <a:p>
            <a:pPr lvl="2"/>
            <a:r>
              <a:rPr dirty="0"/>
              <a:t>Body Level Two</a:t>
            </a:r>
          </a:p>
          <a:p>
            <a:pPr lvl="3"/>
            <a:r>
              <a:rPr dirty="0"/>
              <a:t>Body Level Three</a:t>
            </a:r>
          </a:p>
          <a:p>
            <a:pPr lvl="4"/>
            <a:r>
              <a:rPr dirty="0"/>
              <a:t>Body Level Four</a:t>
            </a:r>
            <a:endParaRPr lang="en-GB" dirty="0"/>
          </a:p>
          <a:p>
            <a:pPr lvl="4"/>
            <a:r>
              <a:rPr dirty="0"/>
              <a:t>Body Level Five</a:t>
            </a:r>
          </a:p>
        </p:txBody>
      </p:sp>
    </p:spTree>
    <p:extLst>
      <p:ext uri="{BB962C8B-B14F-4D97-AF65-F5344CB8AC3E}">
        <p14:creationId xmlns:p14="http://schemas.microsoft.com/office/powerpoint/2010/main" val="3112024574"/>
      </p:ext>
    </p:extLst>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Kiosk Article &amp; 3 Photo BLN">
    <p:spTree>
      <p:nvGrpSpPr>
        <p:cNvPr id="1" name=""/>
        <p:cNvGrpSpPr/>
        <p:nvPr/>
      </p:nvGrpSpPr>
      <p:grpSpPr>
        <a:xfrm>
          <a:off x="0" y="0"/>
          <a:ext cx="0" cy="0"/>
          <a:chOff x="0" y="0"/>
          <a:chExt cx="0" cy="0"/>
        </a:xfrm>
      </p:grpSpPr>
      <p:sp>
        <p:nvSpPr>
          <p:cNvPr id="1305" name="Shape 1305"/>
          <p:cNvSpPr/>
          <p:nvPr/>
        </p:nvSpPr>
        <p:spPr>
          <a:xfrm>
            <a:off x="-2739" y="681781"/>
            <a:ext cx="13007540" cy="222167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307" name="Shape 1307"/>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308" name="Shape 1308"/>
          <p:cNvSpPr>
            <a:spLocks noGrp="1"/>
          </p:cNvSpPr>
          <p:nvPr>
            <p:ph type="body" sz="quarter" idx="14" hasCustomPrompt="1"/>
          </p:nvPr>
        </p:nvSpPr>
        <p:spPr>
          <a:xfrm>
            <a:off x="681781" y="1359295"/>
            <a:ext cx="1270001" cy="63501"/>
          </a:xfrm>
          <a:prstGeom prst="rect">
            <a:avLst/>
          </a:prstGeom>
          <a:solidFill>
            <a:srgbClr val="FFFFFF"/>
          </a:solidFill>
        </p:spPr>
        <p:txBody>
          <a:bodyPr lIns="50800" tIns="50800" rIns="50800" bIns="50800" numCol="1" spcCol="38100" anchor="ctr"/>
          <a:lstStyle/>
          <a:p>
            <a:pPr algn="ctr" defTabSz="825500">
              <a:lnSpc>
                <a:spcPct val="100000"/>
              </a:lnSpc>
              <a:spcBef>
                <a:spcPts val="0"/>
              </a:spcBef>
              <a:defRPr sz="3200">
                <a:solidFill>
                  <a:srgbClr val="FFFFFF"/>
                </a:solidFill>
              </a:defRPr>
            </a:pPr>
            <a:r>
              <a:rPr lang="en-GB" dirty="0"/>
              <a:t> </a:t>
            </a:r>
            <a:endParaRPr dirty="0"/>
          </a:p>
        </p:txBody>
      </p:sp>
      <p:sp>
        <p:nvSpPr>
          <p:cNvPr id="1309" name="Shape 1309"/>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t>Title Text</a:t>
            </a:r>
          </a:p>
        </p:txBody>
      </p:sp>
      <p:sp>
        <p:nvSpPr>
          <p:cNvPr id="1311" name="Shape 1311"/>
          <p:cNvSpPr>
            <a:spLocks noGrp="1"/>
          </p:cNvSpPr>
          <p:nvPr>
            <p:ph type="body" sz="quarter" idx="1"/>
          </p:nvPr>
        </p:nvSpPr>
        <p:spPr>
          <a:xfrm>
            <a:off x="681781" y="3585241"/>
            <a:ext cx="4457066" cy="5174446"/>
          </a:xfrm>
          <a:prstGeom prst="rect">
            <a:avLst/>
          </a:prstGeom>
        </p:spPr>
        <p:txBody>
          <a:bodyPr numCol="1" spcCol="38100"/>
          <a:lstStyle>
            <a:lvl3pPr>
              <a:defRPr sz="1800"/>
            </a:lvl3pPr>
            <a:lvl4pPr>
              <a:defRPr sz="1800"/>
            </a:lvl4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312" name="Shape 1312"/>
          <p:cNvSpPr>
            <a:spLocks noGrp="1"/>
          </p:cNvSpPr>
          <p:nvPr>
            <p:ph type="pic" sz="quarter" idx="16"/>
          </p:nvPr>
        </p:nvSpPr>
        <p:spPr>
          <a:xfrm>
            <a:off x="8754628" y="3585241"/>
            <a:ext cx="3568303" cy="5145687"/>
          </a:xfrm>
          <a:prstGeom prst="rect">
            <a:avLst/>
          </a:prstGeom>
        </p:spPr>
        <p:txBody>
          <a:bodyPr lIns="91439" tIns="45719" rIns="91439" bIns="45719" numCol="1" spcCol="38100"/>
          <a:lstStyle/>
          <a:p>
            <a:endParaRPr/>
          </a:p>
        </p:txBody>
      </p:sp>
      <p:sp>
        <p:nvSpPr>
          <p:cNvPr id="1313" name="Shape 1313"/>
          <p:cNvSpPr>
            <a:spLocks noGrp="1"/>
          </p:cNvSpPr>
          <p:nvPr>
            <p:ph type="pic" sz="quarter" idx="17"/>
          </p:nvPr>
        </p:nvSpPr>
        <p:spPr>
          <a:xfrm>
            <a:off x="6161509" y="5785696"/>
            <a:ext cx="2365860" cy="2945231"/>
          </a:xfrm>
          <a:prstGeom prst="rect">
            <a:avLst/>
          </a:prstGeom>
        </p:spPr>
        <p:txBody>
          <a:bodyPr lIns="91439" tIns="45719" rIns="91439" bIns="45719" numCol="1" spcCol="38100"/>
          <a:lstStyle/>
          <a:p>
            <a:endParaRPr/>
          </a:p>
        </p:txBody>
      </p:sp>
      <p:sp>
        <p:nvSpPr>
          <p:cNvPr id="1314" name="Shape 1314"/>
          <p:cNvSpPr>
            <a:spLocks noGrp="1"/>
          </p:cNvSpPr>
          <p:nvPr>
            <p:ph type="pic" sz="quarter" idx="18"/>
          </p:nvPr>
        </p:nvSpPr>
        <p:spPr>
          <a:xfrm>
            <a:off x="6161509" y="3585066"/>
            <a:ext cx="2365860" cy="1973369"/>
          </a:xfrm>
          <a:prstGeom prst="rect">
            <a:avLst/>
          </a:prstGeom>
        </p:spPr>
        <p:txBody>
          <a:bodyPr lIns="91439" tIns="45719" rIns="91439" bIns="45719" numCol="1" spcCol="38100"/>
          <a:lstStyle/>
          <a:p>
            <a:endParaRPr/>
          </a:p>
        </p:txBody>
      </p:sp>
      <p:sp>
        <p:nvSpPr>
          <p:cNvPr id="1315" name="Shape 1315"/>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16" name="Shape 1316"/>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17" name="Shape 1317"/>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18" name="Shape 1318"/>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19" name="Shape 1319"/>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20" name="Shape 1320"/>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21" name="Shape 1321"/>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22" name="Shape 1322"/>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23" name="Shape 1323"/>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24" name="Shape 1324"/>
          <p:cNvSpPr>
            <a:spLocks noGrp="1"/>
          </p:cNvSpPr>
          <p:nvPr>
            <p:ph type="sldNum" sz="quarter" idx="2"/>
          </p:nvPr>
        </p:nvSpPr>
        <p:spPr>
          <a:prstGeom prst="rect">
            <a:avLst/>
          </a:prstGeom>
        </p:spPr>
        <p:txBody>
          <a:bodyPr/>
          <a:lstStyle/>
          <a:p>
            <a:fld id="{86CB4B4D-7CA3-9044-876B-883B54F8677D}" type="slidenum">
              <a:t>‹#›</a:t>
            </a:fld>
            <a:endParaRPr/>
          </a:p>
        </p:txBody>
      </p:sp>
      <p:sp>
        <p:nvSpPr>
          <p:cNvPr id="22" name="Shape 1286"/>
          <p:cNvSpPr>
            <a:spLocks noGrp="1"/>
          </p:cNvSpPr>
          <p:nvPr>
            <p:ph type="body" sz="quarter" idx="15" hasCustomPrompt="1"/>
          </p:nvPr>
        </p:nvSpPr>
        <p:spPr>
          <a:xfrm>
            <a:off x="589230" y="1018404"/>
            <a:ext cx="1362552" cy="246221"/>
          </a:xfrm>
          <a:prstGeom prst="rect">
            <a:avLst/>
          </a:prstGeom>
        </p:spPr>
        <p:txBody>
          <a:bodyPr wrap="none" numCol="1" spcCol="38100" anchor="ctr">
            <a:spAutoFit/>
          </a:bodyPr>
          <a:lstStyle>
            <a:lvl1pPr>
              <a:lnSpc>
                <a:spcPct val="100000"/>
              </a:lnSpc>
              <a:spcBef>
                <a:spcPts val="0"/>
              </a:spcBef>
              <a:defRPr sz="1000" b="1" cap="all" spc="70">
                <a:solidFill>
                  <a:srgbClr val="FFFFFF"/>
                </a:solidFill>
              </a:defRPr>
            </a:lvl1pPr>
          </a:lstStyle>
          <a:p>
            <a:r>
              <a:rPr lang="en-GB" dirty="0"/>
              <a:t>{SCHOOL NAME}</a:t>
            </a:r>
            <a:endParaRPr dirty="0"/>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Kiosk Article &amp; Sidebar">
    <p:spTree>
      <p:nvGrpSpPr>
        <p:cNvPr id="1" name=""/>
        <p:cNvGrpSpPr/>
        <p:nvPr/>
      </p:nvGrpSpPr>
      <p:grpSpPr>
        <a:xfrm>
          <a:off x="0" y="0"/>
          <a:ext cx="0" cy="0"/>
          <a:chOff x="0" y="0"/>
          <a:chExt cx="0" cy="0"/>
        </a:xfrm>
      </p:grpSpPr>
      <p:sp>
        <p:nvSpPr>
          <p:cNvPr id="1331" name="Shape 1331"/>
          <p:cNvSpPr/>
          <p:nvPr/>
        </p:nvSpPr>
        <p:spPr>
          <a:xfrm>
            <a:off x="-2739" y="681781"/>
            <a:ext cx="13007540" cy="222167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332" name="Shape 1332"/>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333" name="Shape 1333"/>
          <p:cNvSpPr/>
          <p:nvPr/>
        </p:nvSpPr>
        <p:spPr>
          <a:xfrm>
            <a:off x="681781" y="1359295"/>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334" name="Shape 1334"/>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rPr dirty="0"/>
              <a:t>Title Text</a:t>
            </a:r>
          </a:p>
        </p:txBody>
      </p:sp>
      <p:sp>
        <p:nvSpPr>
          <p:cNvPr id="1336" name="Shape 1336"/>
          <p:cNvSpPr>
            <a:spLocks noGrp="1"/>
          </p:cNvSpPr>
          <p:nvPr>
            <p:ph type="body" sz="half" idx="1"/>
          </p:nvPr>
        </p:nvSpPr>
        <p:spPr>
          <a:xfrm>
            <a:off x="681781" y="3585241"/>
            <a:ext cx="7184173" cy="5145687"/>
          </a:xfrm>
          <a:prstGeom prst="rect">
            <a:avLst/>
          </a:prstGeom>
        </p:spPr>
        <p:txBody>
          <a:bodyPr numCol="1" spcCol="38100"/>
          <a:lstStyle>
            <a:lvl3pPr>
              <a:defRPr sz="1800"/>
            </a:lvl3pPr>
            <a:lvl4pPr>
              <a:defRPr sz="1800"/>
            </a:lvl4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337" name="Shape 1337"/>
          <p:cNvSpPr>
            <a:spLocks noGrp="1"/>
          </p:cNvSpPr>
          <p:nvPr>
            <p:ph type="body" sz="quarter" idx="14"/>
          </p:nvPr>
        </p:nvSpPr>
        <p:spPr>
          <a:xfrm>
            <a:off x="9229517" y="3762371"/>
            <a:ext cx="3093502" cy="4118188"/>
          </a:xfrm>
          <a:prstGeom prst="rect">
            <a:avLst/>
          </a:prstGeom>
        </p:spPr>
        <p:txBody>
          <a:bodyPr numCol="1" spcCol="38100">
            <a:spAutoFit/>
          </a:bodyPr>
          <a:lstStyle/>
          <a:p>
            <a: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pPr>
            <a:r>
              <a:t>Sidebar Headline</a:t>
            </a:r>
          </a:p>
          <a:p>
            <a:pPr>
              <a:lnSpc>
                <a:spcPct val="100000"/>
              </a:lnSpc>
              <a:spcBef>
                <a:spcPts val="0"/>
              </a:spcBef>
              <a:defRPr sz="1200">
                <a:solidFill>
                  <a:srgbClr val="53585F"/>
                </a:solidFill>
              </a:defRPr>
            </a:pPr>
            <a:r>
              <a:t>Nulla vitae elit libero, a pharetra augue. Cras mattis consectetur purus sit amet fermentum. Nullam quis risus eget urna mollis ornare vel eu leo. Cras justo odio, dapibus ac facilisis in, egestas eget quam. Praesent commodo cursus magna.</a:t>
            </a:r>
          </a:p>
          <a:p>
            <a:pPr>
              <a:lnSpc>
                <a:spcPct val="100000"/>
              </a:lnSpc>
              <a:spcBef>
                <a:spcPts val="0"/>
              </a:spcBef>
              <a:defRPr sz="1200">
                <a:solidFill>
                  <a:srgbClr val="53585F"/>
                </a:solidFill>
              </a:defRPr>
            </a:pPr>
            <a:endParaRPr/>
          </a:p>
          <a:p>
            <a:pPr>
              <a:lnSpc>
                <a:spcPct val="100000"/>
              </a:lnSpc>
              <a:spcBef>
                <a:spcPts val="0"/>
              </a:spcBef>
              <a:defRPr sz="1200">
                <a:solidFill>
                  <a:srgbClr val="53585F"/>
                </a:solidFill>
              </a:defRPr>
            </a:pPr>
            <a:r>
              <a:t>Praesent commodo cursus magna, vel scelerisque nisl consectetur et. Donec sed odio dui. Cras mattis consectetur purus sit amet fermentum. Etiam porta sem malesuada magna mollis euismod.</a:t>
            </a:r>
          </a:p>
          <a:p>
            <a:pPr>
              <a:lnSpc>
                <a:spcPct val="100000"/>
              </a:lnSpc>
              <a:spcBef>
                <a:spcPts val="0"/>
              </a:spcBef>
              <a:defRPr sz="1200">
                <a:solidFill>
                  <a:srgbClr val="53585F"/>
                </a:solidFill>
              </a:defRPr>
            </a:pPr>
            <a:endParaRPr/>
          </a:p>
          <a:p>
            <a:pPr>
              <a:lnSpc>
                <a:spcPct val="100000"/>
              </a:lnSpc>
              <a:spcBef>
                <a:spcPts val="0"/>
              </a:spcBef>
              <a:defRPr sz="1200">
                <a:solidFill>
                  <a:srgbClr val="53585F"/>
                </a:solidFill>
              </a:defRPr>
            </a:pPr>
            <a:r>
              <a:t>Nulla vitae elit libero, a pharetra augue. Cras mattis consectetur purus sit amet fermentum. Nullam quis risus eget urna mollis ornare vel eu leo. Cras justo odio, dapibus ac facilisis in, egestas eget quam. Praesent commodo cursus magna.</a:t>
            </a:r>
          </a:p>
        </p:txBody>
      </p:sp>
      <p:sp>
        <p:nvSpPr>
          <p:cNvPr id="1338" name="Shape 1338"/>
          <p:cNvSpPr/>
          <p:nvPr/>
        </p:nvSpPr>
        <p:spPr>
          <a:xfrm>
            <a:off x="9229517" y="3585241"/>
            <a:ext cx="1270001" cy="63501"/>
          </a:xfrm>
          <a:prstGeom prst="rect">
            <a:avLst/>
          </a:prstGeom>
          <a:solidFill>
            <a:srgbClr val="DCDEE0"/>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339" name="Shape 1339"/>
          <p:cNvSpPr/>
          <p:nvPr/>
        </p:nvSpPr>
        <p:spPr>
          <a:xfrm flipV="1">
            <a:off x="8554085" y="4567812"/>
            <a:ext cx="1" cy="3180545"/>
          </a:xfrm>
          <a:prstGeom prst="line">
            <a:avLst/>
          </a:prstGeom>
          <a:ln w="12700">
            <a:solidFill>
              <a:srgbClr val="DCDEE0"/>
            </a:solidFill>
            <a:miter lim="400000"/>
          </a:ln>
        </p:spPr>
        <p:txBody>
          <a:bodyPr lIns="50800" tIns="50800" rIns="50800" bIns="50800" anchor="ctr"/>
          <a:lstStyle/>
          <a:p>
            <a:pPr algn="ctr" defTabSz="825500">
              <a:spcBef>
                <a:spcPts val="0"/>
              </a:spcBef>
              <a:defRPr sz="3200"/>
            </a:pPr>
            <a:endParaRPr/>
          </a:p>
        </p:txBody>
      </p:sp>
      <p:sp>
        <p:nvSpPr>
          <p:cNvPr id="1340" name="Shape 1340"/>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41" name="Shape 1341"/>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42" name="Shape 1342"/>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43" name="Shape 1343"/>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44" name="Shape 1344"/>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45" name="Shape 1345"/>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46" name="Shape 1346"/>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47" name="Shape 1347"/>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48" name="Shape 1348"/>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49" name="Shape 1349"/>
          <p:cNvSpPr>
            <a:spLocks noGrp="1"/>
          </p:cNvSpPr>
          <p:nvPr>
            <p:ph type="sldNum" sz="quarter" idx="2"/>
          </p:nvPr>
        </p:nvSpPr>
        <p:spPr>
          <a:prstGeom prst="rect">
            <a:avLst/>
          </a:prstGeom>
        </p:spPr>
        <p:txBody>
          <a:bodyPr/>
          <a:lstStyle/>
          <a:p>
            <a:fld id="{86CB4B4D-7CA3-9044-876B-883B54F8677D}" type="slidenum">
              <a:t>‹#›</a:t>
            </a:fld>
            <a:endParaRPr/>
          </a:p>
        </p:txBody>
      </p:sp>
      <p:sp>
        <p:nvSpPr>
          <p:cNvPr id="21" name="Shape 1286"/>
          <p:cNvSpPr>
            <a:spLocks noGrp="1"/>
          </p:cNvSpPr>
          <p:nvPr>
            <p:ph type="body" sz="quarter" idx="15" hasCustomPrompt="1"/>
          </p:nvPr>
        </p:nvSpPr>
        <p:spPr>
          <a:xfrm>
            <a:off x="589230" y="1018404"/>
            <a:ext cx="1362552" cy="246221"/>
          </a:xfrm>
          <a:prstGeom prst="rect">
            <a:avLst/>
          </a:prstGeom>
        </p:spPr>
        <p:txBody>
          <a:bodyPr wrap="none" numCol="1" spcCol="38100" anchor="ctr">
            <a:spAutoFit/>
          </a:bodyPr>
          <a:lstStyle>
            <a:lvl1pPr>
              <a:lnSpc>
                <a:spcPct val="100000"/>
              </a:lnSpc>
              <a:spcBef>
                <a:spcPts val="0"/>
              </a:spcBef>
              <a:defRPr sz="1000" b="1" cap="all" spc="70">
                <a:solidFill>
                  <a:srgbClr val="FFFFFF"/>
                </a:solidFill>
              </a:defRPr>
            </a:lvl1pPr>
          </a:lstStyle>
          <a:p>
            <a:r>
              <a:rPr lang="en-GB" dirty="0"/>
              <a:t>{SCHOOL NAME}</a:t>
            </a:r>
            <a:endParaRPr dirty="0"/>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Kiosk Article &amp; Photo Sidebar">
    <p:spTree>
      <p:nvGrpSpPr>
        <p:cNvPr id="1" name=""/>
        <p:cNvGrpSpPr/>
        <p:nvPr/>
      </p:nvGrpSpPr>
      <p:grpSpPr>
        <a:xfrm>
          <a:off x="0" y="0"/>
          <a:ext cx="0" cy="0"/>
          <a:chOff x="0" y="0"/>
          <a:chExt cx="0" cy="0"/>
        </a:xfrm>
      </p:grpSpPr>
      <p:sp>
        <p:nvSpPr>
          <p:cNvPr id="1356" name="Shape 1356"/>
          <p:cNvSpPr/>
          <p:nvPr/>
        </p:nvSpPr>
        <p:spPr>
          <a:xfrm>
            <a:off x="-2739" y="681781"/>
            <a:ext cx="13007540" cy="222167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357" name="Shape 1357"/>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358" name="Shape 1358"/>
          <p:cNvSpPr/>
          <p:nvPr/>
        </p:nvSpPr>
        <p:spPr>
          <a:xfrm>
            <a:off x="681781" y="1359295"/>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359" name="Shape 1359"/>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t>Title Text</a:t>
            </a:r>
          </a:p>
        </p:txBody>
      </p:sp>
      <p:sp>
        <p:nvSpPr>
          <p:cNvPr id="1361" name="Shape 1361"/>
          <p:cNvSpPr>
            <a:spLocks noGrp="1"/>
          </p:cNvSpPr>
          <p:nvPr>
            <p:ph type="body" sz="half" idx="1"/>
          </p:nvPr>
        </p:nvSpPr>
        <p:spPr>
          <a:xfrm>
            <a:off x="681781" y="3585241"/>
            <a:ext cx="7184173" cy="5145687"/>
          </a:xfrm>
          <a:prstGeom prst="rect">
            <a:avLst/>
          </a:prstGeom>
        </p:spPr>
        <p:txBody>
          <a:bodyPr numCol="1" spcCol="38100"/>
          <a:lstStyle>
            <a:lvl3pPr>
              <a:defRPr sz="1800"/>
            </a:lvl3pPr>
            <a:lvl4pPr>
              <a:defRPr sz="1800"/>
            </a:lvl4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362" name="Shape 1362"/>
          <p:cNvSpPr>
            <a:spLocks noGrp="1"/>
          </p:cNvSpPr>
          <p:nvPr>
            <p:ph type="sldNum" sz="quarter" idx="2"/>
          </p:nvPr>
        </p:nvSpPr>
        <p:spPr>
          <a:prstGeom prst="rect">
            <a:avLst/>
          </a:prstGeom>
        </p:spPr>
        <p:txBody>
          <a:bodyPr/>
          <a:lstStyle/>
          <a:p>
            <a:fld id="{86CB4B4D-7CA3-9044-876B-883B54F8677D}" type="slidenum">
              <a:t>‹#›</a:t>
            </a:fld>
            <a:endParaRPr/>
          </a:p>
        </p:txBody>
      </p:sp>
      <p:sp>
        <p:nvSpPr>
          <p:cNvPr id="1363" name="Shape 1363"/>
          <p:cNvSpPr>
            <a:spLocks noGrp="1"/>
          </p:cNvSpPr>
          <p:nvPr>
            <p:ph type="body" sz="quarter" idx="14"/>
          </p:nvPr>
        </p:nvSpPr>
        <p:spPr>
          <a:xfrm>
            <a:off x="9229517" y="5616298"/>
            <a:ext cx="3093502" cy="2492588"/>
          </a:xfrm>
          <a:prstGeom prst="rect">
            <a:avLst/>
          </a:prstGeom>
        </p:spPr>
        <p:txBody>
          <a:bodyPr numCol="1" spcCol="38100">
            <a:spAutoFit/>
          </a:bodyPr>
          <a:lstStyle/>
          <a:p>
            <a: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pPr>
            <a:r>
              <a:t>Sidebar Headline</a:t>
            </a:r>
          </a:p>
          <a:p>
            <a:pPr>
              <a:lnSpc>
                <a:spcPct val="100000"/>
              </a:lnSpc>
              <a:spcBef>
                <a:spcPts val="0"/>
              </a:spcBef>
              <a:defRPr sz="1200">
                <a:solidFill>
                  <a:srgbClr val="53585F"/>
                </a:solidFill>
              </a:defRPr>
            </a:pPr>
            <a:r>
              <a:t>Nulla vitae elit libero, a pharetra augue. Cras mattis consectetur purus sit amet fermentum. Nullam quis risus eget urna mollis ornare vel eu leo. Cras justo odio, dapibus ac facilisis in, egestas eget quam. Praesent commodo cursus magna.</a:t>
            </a:r>
          </a:p>
          <a:p>
            <a:pPr>
              <a:lnSpc>
                <a:spcPct val="100000"/>
              </a:lnSpc>
              <a:spcBef>
                <a:spcPts val="0"/>
              </a:spcBef>
              <a:defRPr sz="1200">
                <a:solidFill>
                  <a:srgbClr val="53585F"/>
                </a:solidFill>
              </a:defRPr>
            </a:pPr>
            <a:endParaRPr/>
          </a:p>
          <a:p>
            <a:pPr>
              <a:lnSpc>
                <a:spcPct val="100000"/>
              </a:lnSpc>
              <a:spcBef>
                <a:spcPts val="0"/>
              </a:spcBef>
              <a:defRPr sz="1200">
                <a:solidFill>
                  <a:srgbClr val="53585F"/>
                </a:solidFill>
              </a:defRPr>
            </a:pPr>
            <a:r>
              <a:t>Praesent commodo cursus magna, vel scelerisque nisl consectetur et. Donec sed odio dui. Cras mattis consectetur purus sit amet fermentum.</a:t>
            </a:r>
          </a:p>
        </p:txBody>
      </p:sp>
      <p:sp>
        <p:nvSpPr>
          <p:cNvPr id="1364" name="Shape 1364"/>
          <p:cNvSpPr/>
          <p:nvPr/>
        </p:nvSpPr>
        <p:spPr>
          <a:xfrm>
            <a:off x="9229517" y="3585241"/>
            <a:ext cx="1270001" cy="63501"/>
          </a:xfrm>
          <a:prstGeom prst="rect">
            <a:avLst/>
          </a:prstGeom>
          <a:solidFill>
            <a:srgbClr val="DCDEE0"/>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365" name="Shape 1365"/>
          <p:cNvSpPr>
            <a:spLocks noGrp="1"/>
          </p:cNvSpPr>
          <p:nvPr>
            <p:ph type="pic" sz="quarter" idx="15"/>
          </p:nvPr>
        </p:nvSpPr>
        <p:spPr>
          <a:xfrm>
            <a:off x="9229517" y="3762371"/>
            <a:ext cx="3093534" cy="1740113"/>
          </a:xfrm>
          <a:prstGeom prst="rect">
            <a:avLst/>
          </a:prstGeom>
        </p:spPr>
        <p:txBody>
          <a:bodyPr lIns="91439" tIns="45719" rIns="91439" bIns="45719" numCol="1" spcCol="38100"/>
          <a:lstStyle/>
          <a:p>
            <a:endParaRPr/>
          </a:p>
        </p:txBody>
      </p:sp>
      <p:sp>
        <p:nvSpPr>
          <p:cNvPr id="1366" name="Shape 1366"/>
          <p:cNvSpPr/>
          <p:nvPr/>
        </p:nvSpPr>
        <p:spPr>
          <a:xfrm flipV="1">
            <a:off x="8554085" y="4567812"/>
            <a:ext cx="1" cy="3180545"/>
          </a:xfrm>
          <a:prstGeom prst="line">
            <a:avLst/>
          </a:prstGeom>
          <a:ln w="12700">
            <a:solidFill>
              <a:srgbClr val="DCDEE0"/>
            </a:solidFill>
            <a:miter lim="400000"/>
          </a:ln>
        </p:spPr>
        <p:txBody>
          <a:bodyPr lIns="50800" tIns="50800" rIns="50800" bIns="50800" anchor="ctr"/>
          <a:lstStyle/>
          <a:p>
            <a:pPr algn="ctr" defTabSz="825500">
              <a:spcBef>
                <a:spcPts val="0"/>
              </a:spcBef>
              <a:defRPr sz="3200"/>
            </a:pPr>
            <a:endParaRPr/>
          </a:p>
        </p:txBody>
      </p:sp>
      <p:sp>
        <p:nvSpPr>
          <p:cNvPr id="1367" name="Shape 1367"/>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68" name="Shape 1368"/>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69" name="Shape 1369"/>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70" name="Shape 1370"/>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71" name="Shape 1371"/>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72" name="Shape 1372"/>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73" name="Shape 1373"/>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74" name="Shape 1374"/>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75" name="Shape 1375"/>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2" name="Shape 1286"/>
          <p:cNvSpPr>
            <a:spLocks noGrp="1"/>
          </p:cNvSpPr>
          <p:nvPr>
            <p:ph type="body" sz="quarter" idx="16" hasCustomPrompt="1"/>
          </p:nvPr>
        </p:nvSpPr>
        <p:spPr>
          <a:xfrm>
            <a:off x="589230" y="1018404"/>
            <a:ext cx="1362552" cy="246221"/>
          </a:xfrm>
          <a:prstGeom prst="rect">
            <a:avLst/>
          </a:prstGeom>
        </p:spPr>
        <p:txBody>
          <a:bodyPr wrap="none" numCol="1" spcCol="38100" anchor="ctr">
            <a:spAutoFit/>
          </a:bodyPr>
          <a:lstStyle>
            <a:lvl1pPr>
              <a:lnSpc>
                <a:spcPct val="100000"/>
              </a:lnSpc>
              <a:spcBef>
                <a:spcPts val="0"/>
              </a:spcBef>
              <a:defRPr sz="1000" b="1" cap="all" spc="70">
                <a:solidFill>
                  <a:srgbClr val="FFFFFF"/>
                </a:solidFill>
              </a:defRPr>
            </a:lvl1pPr>
          </a:lstStyle>
          <a:p>
            <a:r>
              <a:rPr lang="en-GB" dirty="0"/>
              <a:t>{SCHOOL NAME}</a:t>
            </a:r>
            <a:endParaRPr dirty="0"/>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Kiosk Article &amp; Photo Sidebar BLN">
    <p:spTree>
      <p:nvGrpSpPr>
        <p:cNvPr id="1" name=""/>
        <p:cNvGrpSpPr/>
        <p:nvPr/>
      </p:nvGrpSpPr>
      <p:grpSpPr>
        <a:xfrm>
          <a:off x="0" y="0"/>
          <a:ext cx="0" cy="0"/>
          <a:chOff x="0" y="0"/>
          <a:chExt cx="0" cy="0"/>
        </a:xfrm>
      </p:grpSpPr>
      <p:sp>
        <p:nvSpPr>
          <p:cNvPr id="1461" name="Shape 1461"/>
          <p:cNvSpPr/>
          <p:nvPr/>
        </p:nvSpPr>
        <p:spPr>
          <a:xfrm>
            <a:off x="-2739" y="681781"/>
            <a:ext cx="13007540" cy="2221679"/>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463" name="Shape 1463"/>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464" name="Shape 1464"/>
          <p:cNvSpPr>
            <a:spLocks noGrp="1"/>
          </p:cNvSpPr>
          <p:nvPr>
            <p:ph type="body" sz="quarter" idx="14" hasCustomPrompt="1"/>
          </p:nvPr>
        </p:nvSpPr>
        <p:spPr>
          <a:xfrm>
            <a:off x="681781" y="1359295"/>
            <a:ext cx="1270001" cy="45719"/>
          </a:xfrm>
          <a:prstGeom prst="rect">
            <a:avLst/>
          </a:prstGeom>
          <a:solidFill>
            <a:srgbClr val="FFFFFF"/>
          </a:solidFill>
        </p:spPr>
        <p:txBody>
          <a:bodyPr lIns="50800" tIns="50800" rIns="50800" bIns="50800" numCol="1" spcCol="38100" anchor="ctr"/>
          <a:lstStyle/>
          <a:p>
            <a:pPr algn="ctr" defTabSz="825500">
              <a:lnSpc>
                <a:spcPct val="100000"/>
              </a:lnSpc>
              <a:spcBef>
                <a:spcPts val="0"/>
              </a:spcBef>
              <a:defRPr sz="3200">
                <a:solidFill>
                  <a:srgbClr val="FFFFFF"/>
                </a:solidFill>
              </a:defRPr>
            </a:pPr>
            <a:r>
              <a:rPr lang="en-GB" dirty="0"/>
              <a:t> </a:t>
            </a:r>
            <a:endParaRPr dirty="0"/>
          </a:p>
        </p:txBody>
      </p:sp>
      <p:sp>
        <p:nvSpPr>
          <p:cNvPr id="1465" name="Shape 1465"/>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t>Title Text</a:t>
            </a:r>
          </a:p>
        </p:txBody>
      </p:sp>
      <p:sp>
        <p:nvSpPr>
          <p:cNvPr id="1467" name="Shape 1467"/>
          <p:cNvSpPr>
            <a:spLocks noGrp="1"/>
          </p:cNvSpPr>
          <p:nvPr>
            <p:ph type="body" sz="half" idx="1"/>
          </p:nvPr>
        </p:nvSpPr>
        <p:spPr>
          <a:xfrm>
            <a:off x="681781" y="3585241"/>
            <a:ext cx="7184173" cy="5145687"/>
          </a:xfrm>
          <a:prstGeom prst="rect">
            <a:avLst/>
          </a:prstGeom>
        </p:spPr>
        <p:txBody>
          <a:bodyPr numCol="1" spcCol="38100"/>
          <a:lstStyle>
            <a:lvl3pPr>
              <a:defRPr sz="1800"/>
            </a:lvl3pPr>
            <a:lvl4pPr>
              <a:defRPr sz="1800"/>
            </a:lvl4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468" name="Shape 1468"/>
          <p:cNvSpPr>
            <a:spLocks noGrp="1"/>
          </p:cNvSpPr>
          <p:nvPr>
            <p:ph type="body" sz="quarter" idx="16"/>
          </p:nvPr>
        </p:nvSpPr>
        <p:spPr>
          <a:xfrm>
            <a:off x="9229517" y="5616298"/>
            <a:ext cx="3093502" cy="2492588"/>
          </a:xfrm>
          <a:prstGeom prst="rect">
            <a:avLst/>
          </a:prstGeom>
        </p:spPr>
        <p:txBody>
          <a:bodyPr numCol="1" spcCol="38100">
            <a:spAutoFit/>
          </a:bodyPr>
          <a:lstStyle/>
          <a:p>
            <a: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pPr>
            <a:r>
              <a:t>Sidebar Headline</a:t>
            </a:r>
          </a:p>
          <a:p>
            <a:pPr>
              <a:lnSpc>
                <a:spcPct val="100000"/>
              </a:lnSpc>
              <a:spcBef>
                <a:spcPts val="0"/>
              </a:spcBef>
              <a:defRPr sz="1200">
                <a:solidFill>
                  <a:srgbClr val="53585F"/>
                </a:solidFill>
              </a:defRPr>
            </a:pPr>
            <a:r>
              <a:t>Nulla vitae elit libero, a pharetra augue. Cras mattis consectetur purus sit amet fermentum. Nullam quis risus eget urna mollis ornare vel eu leo. Cras justo odio, dapibus ac facilisis in, egestas eget quam. Praesent commodo cursus magna.</a:t>
            </a:r>
          </a:p>
          <a:p>
            <a:pPr>
              <a:lnSpc>
                <a:spcPct val="100000"/>
              </a:lnSpc>
              <a:spcBef>
                <a:spcPts val="0"/>
              </a:spcBef>
              <a:defRPr sz="1200">
                <a:solidFill>
                  <a:srgbClr val="53585F"/>
                </a:solidFill>
              </a:defRPr>
            </a:pPr>
            <a:endParaRPr/>
          </a:p>
          <a:p>
            <a:pPr>
              <a:lnSpc>
                <a:spcPct val="100000"/>
              </a:lnSpc>
              <a:spcBef>
                <a:spcPts val="0"/>
              </a:spcBef>
              <a:defRPr sz="1200">
                <a:solidFill>
                  <a:srgbClr val="53585F"/>
                </a:solidFill>
              </a:defRPr>
            </a:pPr>
            <a:r>
              <a:t>Praesent commodo cursus magna, vel scelerisque nisl consectetur et. Donec sed odio dui. Cras mattis consectetur purus sit amet fermentum.</a:t>
            </a:r>
          </a:p>
        </p:txBody>
      </p:sp>
      <p:sp>
        <p:nvSpPr>
          <p:cNvPr id="1469" name="Shape 1469"/>
          <p:cNvSpPr/>
          <p:nvPr/>
        </p:nvSpPr>
        <p:spPr>
          <a:xfrm>
            <a:off x="9229517" y="3585241"/>
            <a:ext cx="1270001" cy="63501"/>
          </a:xfrm>
          <a:prstGeom prst="rect">
            <a:avLst/>
          </a:prstGeom>
          <a:solidFill>
            <a:srgbClr val="DCDEE0"/>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470" name="Shape 1470"/>
          <p:cNvSpPr>
            <a:spLocks noGrp="1"/>
          </p:cNvSpPr>
          <p:nvPr>
            <p:ph type="pic" sz="quarter" idx="17"/>
          </p:nvPr>
        </p:nvSpPr>
        <p:spPr>
          <a:xfrm>
            <a:off x="9229517" y="3762371"/>
            <a:ext cx="3093534" cy="1740113"/>
          </a:xfrm>
          <a:prstGeom prst="rect">
            <a:avLst/>
          </a:prstGeom>
        </p:spPr>
        <p:txBody>
          <a:bodyPr lIns="91439" tIns="45719" rIns="91439" bIns="45719" numCol="1" spcCol="38100"/>
          <a:lstStyle/>
          <a:p>
            <a:endParaRPr/>
          </a:p>
        </p:txBody>
      </p:sp>
      <p:sp>
        <p:nvSpPr>
          <p:cNvPr id="1471" name="Shape 1471"/>
          <p:cNvSpPr/>
          <p:nvPr/>
        </p:nvSpPr>
        <p:spPr>
          <a:xfrm flipV="1">
            <a:off x="8554085" y="4567812"/>
            <a:ext cx="1" cy="3180545"/>
          </a:xfrm>
          <a:prstGeom prst="line">
            <a:avLst/>
          </a:prstGeom>
          <a:ln w="12700">
            <a:solidFill>
              <a:srgbClr val="DCDEE0"/>
            </a:solidFill>
            <a:miter lim="400000"/>
          </a:ln>
        </p:spPr>
        <p:txBody>
          <a:bodyPr lIns="50800" tIns="50800" rIns="50800" bIns="50800" anchor="ctr"/>
          <a:lstStyle/>
          <a:p>
            <a:pPr algn="ctr" defTabSz="825500">
              <a:spcBef>
                <a:spcPts val="0"/>
              </a:spcBef>
              <a:defRPr sz="3200"/>
            </a:pPr>
            <a:endParaRPr/>
          </a:p>
        </p:txBody>
      </p:sp>
      <p:sp>
        <p:nvSpPr>
          <p:cNvPr id="1472" name="Shape 1472"/>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73" name="Shape 1473"/>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74" name="Shape 1474"/>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75" name="Shape 1475"/>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76" name="Shape 1476"/>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77" name="Shape 1477"/>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78" name="Shape 1478"/>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79" name="Shape 1479"/>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80" name="Shape 1480"/>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81" name="Shape 1481"/>
          <p:cNvSpPr>
            <a:spLocks noGrp="1"/>
          </p:cNvSpPr>
          <p:nvPr>
            <p:ph type="sldNum" sz="quarter" idx="2"/>
          </p:nvPr>
        </p:nvSpPr>
        <p:spPr>
          <a:prstGeom prst="rect">
            <a:avLst/>
          </a:prstGeom>
        </p:spPr>
        <p:txBody>
          <a:bodyPr/>
          <a:lstStyle/>
          <a:p>
            <a:fld id="{86CB4B4D-7CA3-9044-876B-883B54F8677D}" type="slidenum">
              <a:t>‹#›</a:t>
            </a:fld>
            <a:endParaRPr/>
          </a:p>
        </p:txBody>
      </p:sp>
      <p:sp>
        <p:nvSpPr>
          <p:cNvPr id="23" name="Shape 1286"/>
          <p:cNvSpPr>
            <a:spLocks noGrp="1"/>
          </p:cNvSpPr>
          <p:nvPr>
            <p:ph type="body" sz="quarter" idx="15" hasCustomPrompt="1"/>
          </p:nvPr>
        </p:nvSpPr>
        <p:spPr>
          <a:xfrm>
            <a:off x="589230" y="1018404"/>
            <a:ext cx="1362552" cy="246221"/>
          </a:xfrm>
          <a:prstGeom prst="rect">
            <a:avLst/>
          </a:prstGeom>
        </p:spPr>
        <p:txBody>
          <a:bodyPr wrap="none" numCol="1" spcCol="38100" anchor="ctr">
            <a:spAutoFit/>
          </a:bodyPr>
          <a:lstStyle>
            <a:lvl1pPr>
              <a:lnSpc>
                <a:spcPct val="100000"/>
              </a:lnSpc>
              <a:spcBef>
                <a:spcPts val="0"/>
              </a:spcBef>
              <a:defRPr sz="1000" b="1" cap="all" spc="70">
                <a:solidFill>
                  <a:srgbClr val="FFFFFF"/>
                </a:solidFill>
              </a:defRPr>
            </a:lvl1pPr>
          </a:lstStyle>
          <a:p>
            <a:r>
              <a:rPr lang="en-GB" dirty="0"/>
              <a:t>{SCHOOL NAME}</a:t>
            </a:r>
            <a:endParaRPr dirty="0"/>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tx">
  <p:cSld name="Kiosk Gallery Lead">
    <p:spTree>
      <p:nvGrpSpPr>
        <p:cNvPr id="1" name=""/>
        <p:cNvGrpSpPr/>
        <p:nvPr/>
      </p:nvGrpSpPr>
      <p:grpSpPr>
        <a:xfrm>
          <a:off x="0" y="0"/>
          <a:ext cx="0" cy="0"/>
          <a:chOff x="0" y="0"/>
          <a:chExt cx="0" cy="0"/>
        </a:xfrm>
      </p:grpSpPr>
      <p:sp>
        <p:nvSpPr>
          <p:cNvPr id="1488" name="Shape 1488"/>
          <p:cNvSpPr>
            <a:spLocks noGrp="1"/>
          </p:cNvSpPr>
          <p:nvPr>
            <p:ph type="title"/>
          </p:nvPr>
        </p:nvSpPr>
        <p:spPr>
          <a:xfrm>
            <a:off x="681781" y="1536425"/>
            <a:ext cx="4457065" cy="1707926"/>
          </a:xfrm>
          <a:prstGeom prst="rect">
            <a:avLst/>
          </a:prstGeom>
        </p:spPr>
        <p:txBody>
          <a:bodyPr/>
          <a:lstStyle/>
          <a:p>
            <a:r>
              <a:t>Title Text</a:t>
            </a:r>
          </a:p>
        </p:txBody>
      </p:sp>
      <p:sp>
        <p:nvSpPr>
          <p:cNvPr id="1489" name="Shape 1489"/>
          <p:cNvSpPr>
            <a:spLocks noGrp="1"/>
          </p:cNvSpPr>
          <p:nvPr>
            <p:ph type="body" sz="quarter" idx="1" hasCustomPrompt="1"/>
          </p:nvPr>
        </p:nvSpPr>
        <p:spPr>
          <a:xfrm>
            <a:off x="1145607" y="3585240"/>
            <a:ext cx="4457066" cy="5145687"/>
          </a:xfrm>
          <a:prstGeom prst="rect">
            <a:avLst/>
          </a:prstGeom>
        </p:spPr>
        <p:txBody>
          <a:bodyPr numCol="1" spcCol="38100"/>
          <a:lstStyle>
            <a:lvl3pPr>
              <a:defRPr sz="1800"/>
            </a:lvl3pPr>
            <a:lvl4pPr marL="406400" marR="650240" indent="-177800" algn="l" defTabSz="587022" rtl="0" eaLnBrk="1" fontAlgn="auto" latinLnBrk="0" hangingPunct="1">
              <a:lnSpc>
                <a:spcPct val="100000"/>
              </a:lnSpc>
              <a:spcBef>
                <a:spcPts val="1700"/>
              </a:spcBef>
              <a:spcAft>
                <a:spcPts val="0"/>
              </a:spcAft>
              <a:buClr>
                <a:srgbClr val="212121"/>
              </a:buClr>
              <a:buSzPct val="75000"/>
              <a:buFontTx/>
              <a:buChar char="•"/>
              <a:tabLst/>
              <a:defRPr sz="1600" baseline="0"/>
            </a:lvl4pPr>
          </a:lstStyle>
          <a:p>
            <a:r>
              <a:rPr dirty="0"/>
              <a:t>Body Level One</a:t>
            </a:r>
          </a:p>
          <a:p>
            <a:pPr lvl="1"/>
            <a:r>
              <a:rPr dirty="0"/>
              <a:t>Body Level Two</a:t>
            </a:r>
          </a:p>
          <a:p>
            <a:pPr lvl="2"/>
            <a:r>
              <a:rPr dirty="0"/>
              <a:t>Body Level</a:t>
            </a:r>
            <a:r>
              <a:rPr lang="en-GB" dirty="0"/>
              <a:t>Three</a:t>
            </a:r>
            <a:endParaRPr dirty="0"/>
          </a:p>
          <a:p>
            <a:pPr marL="406400" marR="650240" lvl="3" indent="-177800" algn="l" defTabSz="587022" rtl="0" eaLnBrk="1" fontAlgn="auto" latinLnBrk="0" hangingPunct="1">
              <a:lnSpc>
                <a:spcPct val="100000"/>
              </a:lnSpc>
              <a:spcBef>
                <a:spcPts val="1700"/>
              </a:spcBef>
              <a:spcAft>
                <a:spcPts val="0"/>
              </a:spcAft>
              <a:buClr>
                <a:srgbClr val="212121"/>
              </a:buClr>
              <a:buSzPct val="75000"/>
              <a:buFontTx/>
              <a:buChar char="•"/>
              <a:tabLst/>
              <a:defRPr/>
            </a:pPr>
            <a:r>
              <a:rPr dirty="0"/>
              <a:t>Body Level </a:t>
            </a:r>
            <a:r>
              <a:rPr lang="en-GB" dirty="0"/>
              <a:t>Level Four</a:t>
            </a:r>
          </a:p>
          <a:p>
            <a:pPr lvl="3"/>
            <a:r>
              <a:rPr dirty="0" err="1"/>
              <a:t>FourBody</a:t>
            </a:r>
            <a:r>
              <a:rPr dirty="0"/>
              <a:t> Level Five</a:t>
            </a:r>
          </a:p>
        </p:txBody>
      </p:sp>
      <p:sp>
        <p:nvSpPr>
          <p:cNvPr id="1490" name="Shape 1490"/>
          <p:cNvSpPr>
            <a:spLocks noGrp="1"/>
          </p:cNvSpPr>
          <p:nvPr>
            <p:ph type="pic" sz="half" idx="13"/>
          </p:nvPr>
        </p:nvSpPr>
        <p:spPr>
          <a:xfrm>
            <a:off x="6161509" y="1536425"/>
            <a:ext cx="6161510" cy="7194502"/>
          </a:xfrm>
          <a:prstGeom prst="rect">
            <a:avLst/>
          </a:prstGeom>
        </p:spPr>
        <p:txBody>
          <a:bodyPr lIns="91439" tIns="45719" rIns="91439" bIns="45719" numCol="1" spcCol="38100"/>
          <a:lstStyle/>
          <a:p>
            <a:endParaRPr/>
          </a:p>
        </p:txBody>
      </p:sp>
      <p:sp>
        <p:nvSpPr>
          <p:cNvPr id="1491" name="Shape 1491"/>
          <p:cNvSpPr>
            <a:spLocks noGrp="1"/>
          </p:cNvSpPr>
          <p:nvPr>
            <p:ph type="body" sz="quarter" idx="14" hasCustomPrompt="1"/>
          </p:nvPr>
        </p:nvSpPr>
        <p:spPr>
          <a:xfrm>
            <a:off x="681781" y="1044289"/>
            <a:ext cx="1362552" cy="246221"/>
          </a:xfrm>
          <a:prstGeom prst="rect">
            <a:avLst/>
          </a:prstGeom>
        </p:spPr>
        <p:txBody>
          <a:bodyPr wrap="none" numCol="1" spcCol="38100" anchor="ctr">
            <a:spAutoFit/>
          </a:bodyPr>
          <a:lstStyle>
            <a:lvl1pPr>
              <a:lnSpc>
                <a:spcPct val="100000"/>
              </a:lnSpc>
              <a:spcBef>
                <a:spcPts val="0"/>
              </a:spcBef>
              <a:defRPr sz="1000" b="1" cap="all" spc="70">
                <a:solidFill>
                  <a:srgbClr val="A6AAA9"/>
                </a:solidFill>
              </a:defRPr>
            </a:lvl1pPr>
          </a:lstStyle>
          <a:p>
            <a:r>
              <a:rPr lang="en-GB" dirty="0"/>
              <a:t>{school Name}</a:t>
            </a:r>
            <a:endParaRPr dirty="0"/>
          </a:p>
        </p:txBody>
      </p:sp>
      <p:sp>
        <p:nvSpPr>
          <p:cNvPr id="1492" name="Shape 149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type="tx">
  <p:cSld name="Kiosk Gallery Lead - 3 Photo">
    <p:spTree>
      <p:nvGrpSpPr>
        <p:cNvPr id="1" name=""/>
        <p:cNvGrpSpPr/>
        <p:nvPr/>
      </p:nvGrpSpPr>
      <p:grpSpPr>
        <a:xfrm>
          <a:off x="0" y="0"/>
          <a:ext cx="0" cy="0"/>
          <a:chOff x="0" y="0"/>
          <a:chExt cx="0" cy="0"/>
        </a:xfrm>
      </p:grpSpPr>
      <p:sp>
        <p:nvSpPr>
          <p:cNvPr id="1499" name="Shape 1499"/>
          <p:cNvSpPr>
            <a:spLocks noGrp="1"/>
          </p:cNvSpPr>
          <p:nvPr>
            <p:ph type="pic" sz="quarter" idx="13"/>
          </p:nvPr>
        </p:nvSpPr>
        <p:spPr>
          <a:xfrm>
            <a:off x="8749327" y="1536425"/>
            <a:ext cx="3573692" cy="2750464"/>
          </a:xfrm>
          <a:prstGeom prst="rect">
            <a:avLst/>
          </a:prstGeom>
        </p:spPr>
        <p:txBody>
          <a:bodyPr lIns="91439" tIns="45719" rIns="91439" bIns="45719" numCol="1" spcCol="38100"/>
          <a:lstStyle/>
          <a:p>
            <a:endParaRPr/>
          </a:p>
        </p:txBody>
      </p:sp>
      <p:sp>
        <p:nvSpPr>
          <p:cNvPr id="1500" name="Shape 1500"/>
          <p:cNvSpPr>
            <a:spLocks noGrp="1"/>
          </p:cNvSpPr>
          <p:nvPr>
            <p:ph type="title"/>
          </p:nvPr>
        </p:nvSpPr>
        <p:spPr>
          <a:xfrm>
            <a:off x="681781" y="1536425"/>
            <a:ext cx="4457065" cy="1707926"/>
          </a:xfrm>
          <a:prstGeom prst="rect">
            <a:avLst/>
          </a:prstGeom>
        </p:spPr>
        <p:txBody>
          <a:bodyPr/>
          <a:lstStyle/>
          <a:p>
            <a:r>
              <a:t>Title Text</a:t>
            </a:r>
          </a:p>
        </p:txBody>
      </p:sp>
      <p:sp>
        <p:nvSpPr>
          <p:cNvPr id="1501" name="Shape 1501"/>
          <p:cNvSpPr>
            <a:spLocks noGrp="1"/>
          </p:cNvSpPr>
          <p:nvPr>
            <p:ph type="body" sz="quarter" idx="1"/>
          </p:nvPr>
        </p:nvSpPr>
        <p:spPr>
          <a:xfrm>
            <a:off x="681781" y="3585241"/>
            <a:ext cx="4457066" cy="5145687"/>
          </a:xfrm>
          <a:prstGeom prst="rect">
            <a:avLst/>
          </a:prstGeom>
        </p:spPr>
        <p:txBody>
          <a:bodyPr numCol="1" spcCol="38100"/>
          <a:lstStyle>
            <a:lvl3pPr>
              <a:defRPr sz="1800"/>
            </a:lvl3pPr>
            <a:lvl4pPr>
              <a:defRPr sz="1800"/>
            </a:lvl4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502" name="Shape 1502"/>
          <p:cNvSpPr>
            <a:spLocks noGrp="1"/>
          </p:cNvSpPr>
          <p:nvPr>
            <p:ph type="pic" sz="half" idx="14"/>
          </p:nvPr>
        </p:nvSpPr>
        <p:spPr>
          <a:xfrm>
            <a:off x="6161509" y="4514148"/>
            <a:ext cx="6161485" cy="4224084"/>
          </a:xfrm>
          <a:prstGeom prst="rect">
            <a:avLst/>
          </a:prstGeom>
        </p:spPr>
        <p:txBody>
          <a:bodyPr lIns="91439" tIns="45719" rIns="91439" bIns="45719" numCol="1" spcCol="38100"/>
          <a:lstStyle/>
          <a:p>
            <a:endParaRPr/>
          </a:p>
        </p:txBody>
      </p:sp>
      <p:sp>
        <p:nvSpPr>
          <p:cNvPr id="1503" name="Shape 1503"/>
          <p:cNvSpPr>
            <a:spLocks noGrp="1"/>
          </p:cNvSpPr>
          <p:nvPr>
            <p:ph type="pic" sz="quarter" idx="15"/>
          </p:nvPr>
        </p:nvSpPr>
        <p:spPr>
          <a:xfrm>
            <a:off x="6161508" y="1536425"/>
            <a:ext cx="2360559" cy="2750464"/>
          </a:xfrm>
          <a:prstGeom prst="rect">
            <a:avLst/>
          </a:prstGeom>
        </p:spPr>
        <p:txBody>
          <a:bodyPr lIns="91439" tIns="45719" rIns="91439" bIns="45719" numCol="1" spcCol="38100"/>
          <a:lstStyle/>
          <a:p>
            <a:endParaRPr/>
          </a:p>
        </p:txBody>
      </p:sp>
      <p:sp>
        <p:nvSpPr>
          <p:cNvPr id="1504" name="Shape 1504"/>
          <p:cNvSpPr>
            <a:spLocks noGrp="1"/>
          </p:cNvSpPr>
          <p:nvPr>
            <p:ph type="body" sz="quarter" idx="16"/>
          </p:nvPr>
        </p:nvSpPr>
        <p:spPr>
          <a:xfrm>
            <a:off x="681781" y="1051405"/>
            <a:ext cx="2175469" cy="231988"/>
          </a:xfrm>
          <a:prstGeom prst="rect">
            <a:avLst/>
          </a:prstGeom>
        </p:spPr>
        <p:txBody>
          <a:bodyPr wrap="none" numCol="1" spcCol="38100" anchor="ctr">
            <a:spAutoFit/>
          </a:bodyPr>
          <a:lstStyle>
            <a:lvl1pPr>
              <a:lnSpc>
                <a:spcPct val="100000"/>
              </a:lnSpc>
              <a:spcBef>
                <a:spcPts val="0"/>
              </a:spcBef>
              <a:defRPr sz="1000" b="1" cap="all" spc="70">
                <a:solidFill>
                  <a:srgbClr val="A6AAA9"/>
                </a:solidFill>
              </a:defRPr>
            </a:lvl1pPr>
          </a:lstStyle>
          <a:p>
            <a:r>
              <a:t>Section Name &gt; Page Name</a:t>
            </a:r>
          </a:p>
        </p:txBody>
      </p:sp>
      <p:sp>
        <p:nvSpPr>
          <p:cNvPr id="1505" name="Shape 150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type="tx">
  <p:cSld name="Kiosk Gallery Page">
    <p:spTree>
      <p:nvGrpSpPr>
        <p:cNvPr id="1" name=""/>
        <p:cNvGrpSpPr/>
        <p:nvPr/>
      </p:nvGrpSpPr>
      <p:grpSpPr>
        <a:xfrm>
          <a:off x="0" y="0"/>
          <a:ext cx="0" cy="0"/>
          <a:chOff x="0" y="0"/>
          <a:chExt cx="0" cy="0"/>
        </a:xfrm>
      </p:grpSpPr>
      <p:sp>
        <p:nvSpPr>
          <p:cNvPr id="1512" name="Shape 1512"/>
          <p:cNvSpPr>
            <a:spLocks noGrp="1"/>
          </p:cNvSpPr>
          <p:nvPr>
            <p:ph type="body" sz="half" idx="1"/>
          </p:nvPr>
        </p:nvSpPr>
        <p:spPr>
          <a:xfrm>
            <a:off x="7865953" y="1536474"/>
            <a:ext cx="4457066" cy="7194454"/>
          </a:xfrm>
          <a:prstGeom prst="rect">
            <a:avLst/>
          </a:prstGeom>
        </p:spPr>
        <p:txBody>
          <a:bodyPr numCol="1" spcCol="38100"/>
          <a:lstStyle>
            <a:lvl3pPr>
              <a:defRPr sz="1800"/>
            </a:lvl3pPr>
            <a:lvl4pPr>
              <a:defRPr sz="1600"/>
            </a:lvl4pPr>
            <a:lvl5pPr>
              <a:defRPr sz="160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513" name="Shape 1513"/>
          <p:cNvSpPr>
            <a:spLocks noGrp="1"/>
          </p:cNvSpPr>
          <p:nvPr>
            <p:ph type="pic" sz="half" idx="13"/>
          </p:nvPr>
        </p:nvSpPr>
        <p:spPr>
          <a:xfrm>
            <a:off x="681796" y="1536425"/>
            <a:ext cx="6161511" cy="7194502"/>
          </a:xfrm>
          <a:prstGeom prst="rect">
            <a:avLst/>
          </a:prstGeom>
        </p:spPr>
        <p:txBody>
          <a:bodyPr lIns="91439" tIns="45719" rIns="91439" bIns="45719" numCol="1" spcCol="38100"/>
          <a:lstStyle/>
          <a:p>
            <a:endParaRPr/>
          </a:p>
        </p:txBody>
      </p:sp>
      <p:sp>
        <p:nvSpPr>
          <p:cNvPr id="1514" name="Shape 1514"/>
          <p:cNvSpPr>
            <a:spLocks noGrp="1"/>
          </p:cNvSpPr>
          <p:nvPr>
            <p:ph type="body" sz="quarter" idx="14"/>
          </p:nvPr>
        </p:nvSpPr>
        <p:spPr>
          <a:xfrm>
            <a:off x="681781" y="1051405"/>
            <a:ext cx="2175469" cy="231988"/>
          </a:xfrm>
          <a:prstGeom prst="rect">
            <a:avLst/>
          </a:prstGeom>
        </p:spPr>
        <p:txBody>
          <a:bodyPr wrap="none" numCol="1" spcCol="38100" anchor="ctr">
            <a:spAutoFit/>
          </a:bodyPr>
          <a:lstStyle>
            <a:lvl1pPr>
              <a:lnSpc>
                <a:spcPct val="100000"/>
              </a:lnSpc>
              <a:spcBef>
                <a:spcPts val="0"/>
              </a:spcBef>
              <a:defRPr sz="1000" b="1" cap="all" spc="70">
                <a:solidFill>
                  <a:srgbClr val="A6AAA9"/>
                </a:solidFill>
              </a:defRPr>
            </a:lvl1pPr>
          </a:lstStyle>
          <a:p>
            <a:r>
              <a:t>Section Name &gt; Page Name</a:t>
            </a:r>
          </a:p>
        </p:txBody>
      </p:sp>
      <p:sp>
        <p:nvSpPr>
          <p:cNvPr id="1515" name="Shape 151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Numbered Section Title &amp; Subtitle">
    <p:spTree>
      <p:nvGrpSpPr>
        <p:cNvPr id="1" name=""/>
        <p:cNvGrpSpPr/>
        <p:nvPr/>
      </p:nvGrpSpPr>
      <p:grpSpPr>
        <a:xfrm>
          <a:off x="0" y="0"/>
          <a:ext cx="0" cy="0"/>
          <a:chOff x="0" y="0"/>
          <a:chExt cx="0" cy="0"/>
        </a:xfrm>
      </p:grpSpPr>
      <p:sp>
        <p:nvSpPr>
          <p:cNvPr id="128" name="Shape 128"/>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29" name="Shape 129"/>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30" name="Shape 130"/>
          <p:cNvSpPr/>
          <p:nvPr/>
        </p:nvSpPr>
        <p:spPr>
          <a:xfrm>
            <a:off x="4389254" y="3588547"/>
            <a:ext cx="1270001" cy="63501"/>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31" name="Shape 131"/>
          <p:cNvSpPr>
            <a:spLocks noGrp="1"/>
          </p:cNvSpPr>
          <p:nvPr>
            <p:ph type="title"/>
          </p:nvPr>
        </p:nvSpPr>
        <p:spPr>
          <a:xfrm>
            <a:off x="4383553" y="3765677"/>
            <a:ext cx="7598575" cy="821032"/>
          </a:xfrm>
          <a:prstGeom prst="rect">
            <a:avLst/>
          </a:prstGeom>
        </p:spPr>
        <p:txBody>
          <a:bodyPr anchor="b"/>
          <a:lstStyle>
            <a:lvl1pPr>
              <a:defRPr spc="0">
                <a:solidFill>
                  <a:srgbClr val="FFFFFF"/>
                </a:solidFill>
              </a:defRPr>
            </a:lvl1pPr>
          </a:lstStyle>
          <a:p>
            <a:r>
              <a:t>Title Text</a:t>
            </a:r>
          </a:p>
        </p:txBody>
      </p:sp>
      <p:sp>
        <p:nvSpPr>
          <p:cNvPr id="132" name="Shape 132"/>
          <p:cNvSpPr>
            <a:spLocks noGrp="1"/>
          </p:cNvSpPr>
          <p:nvPr>
            <p:ph type="body" sz="quarter" idx="13"/>
          </p:nvPr>
        </p:nvSpPr>
        <p:spPr>
          <a:xfrm>
            <a:off x="1566474" y="2166002"/>
            <a:ext cx="2135299" cy="4739814"/>
          </a:xfrm>
          <a:prstGeom prst="rect">
            <a:avLst/>
          </a:prstGeom>
        </p:spPr>
        <p:txBody>
          <a:bodyPr wrap="none" lIns="7706" tIns="7706" rIns="7706" bIns="7706" numCol="1" spcCol="38100" anchor="ctr">
            <a:spAutoFit/>
          </a:bodyPr>
          <a:lstStyle>
            <a:lvl1pPr algn="ctr" defTabSz="325120">
              <a:lnSpc>
                <a:spcPct val="100000"/>
              </a:lnSpc>
              <a:spcBef>
                <a:spcPts val="0"/>
              </a:spcBef>
              <a:defRPr sz="27200">
                <a:solidFill>
                  <a:srgbClr val="FFFFFF"/>
                </a:solidFill>
                <a:latin typeface="Avenir Next Demi Bold"/>
                <a:ea typeface="Avenir Next Demi Bold"/>
                <a:cs typeface="Avenir Next Demi Bold"/>
                <a:sym typeface="Avenir Next Demi Bold"/>
              </a:defRPr>
            </a:lvl1pPr>
          </a:lstStyle>
          <a:p>
            <a:r>
              <a:t>8</a:t>
            </a:r>
          </a:p>
        </p:txBody>
      </p:sp>
      <p:sp>
        <p:nvSpPr>
          <p:cNvPr id="133" name="Shape 133"/>
          <p:cNvSpPr/>
          <p:nvPr/>
        </p:nvSpPr>
        <p:spPr>
          <a:xfrm>
            <a:off x="1022672" y="3634097"/>
            <a:ext cx="543803" cy="650414"/>
          </a:xfrm>
          <a:prstGeom prst="rect">
            <a:avLst/>
          </a:prstGeom>
          <a:ln w="3175">
            <a:miter lim="400000"/>
          </a:ln>
          <a:extLst>
            <a:ext uri="{C572A759-6A51-4108-AA02-DFA0A04FC94B}">
              <ma14:wrappingTextBoxFlag xmlns="" xmlns:ma14="http://schemas.microsoft.com/office/mac/drawingml/2011/main" val="1"/>
            </a:ext>
          </a:extLst>
        </p:spPr>
        <p:txBody>
          <a:bodyPr wrap="none" lIns="7706" tIns="7706" rIns="7706" bIns="7706" anchor="ctr">
            <a:spAutoFit/>
          </a:bodyPr>
          <a:lstStyle>
            <a:lvl1pPr algn="r" defTabSz="325120">
              <a:spcBef>
                <a:spcPts val="0"/>
              </a:spcBef>
              <a:defRPr sz="4200">
                <a:solidFill>
                  <a:srgbClr val="FFFFFF"/>
                </a:solidFill>
                <a:latin typeface="Avenir Next Ultra Light"/>
                <a:ea typeface="Avenir Next Ultra Light"/>
                <a:cs typeface="Avenir Next Ultra Light"/>
                <a:sym typeface="Avenir Next Ultra Light"/>
              </a:defRPr>
            </a:lvl1pPr>
          </a:lstStyle>
          <a:p>
            <a:r>
              <a:t>№</a:t>
            </a:r>
          </a:p>
        </p:txBody>
      </p:sp>
      <p:sp>
        <p:nvSpPr>
          <p:cNvPr id="134" name="Shape 134"/>
          <p:cNvSpPr>
            <a:spLocks noGrp="1"/>
          </p:cNvSpPr>
          <p:nvPr>
            <p:ph type="body" sz="quarter" idx="1"/>
          </p:nvPr>
        </p:nvSpPr>
        <p:spPr>
          <a:xfrm>
            <a:off x="4393132" y="4517801"/>
            <a:ext cx="7579416" cy="717998"/>
          </a:xfrm>
          <a:prstGeom prst="rect">
            <a:avLst/>
          </a:prstGeom>
        </p:spPr>
        <p:txBody>
          <a:bodyPr numCol="1" spcCol="38100">
            <a:normAutofit/>
          </a:bodyPr>
          <a:lstStyle>
            <a:lvl1pPr>
              <a:lnSpc>
                <a:spcPct val="100000"/>
              </a:lnSpc>
              <a:spcBef>
                <a:spcPts val="1900"/>
              </a:spcBef>
              <a:defRPr sz="2200">
                <a:solidFill>
                  <a:srgbClr val="FFFFFF"/>
                </a:solidFill>
              </a:defRPr>
            </a:lvl1pPr>
            <a:lvl2pPr indent="228600">
              <a:spcBef>
                <a:spcPts val="1900"/>
              </a:spcBef>
              <a:defRPr sz="2200" b="0" cap="none" spc="0">
                <a:solidFill>
                  <a:srgbClr val="FFFFFF"/>
                </a:solidFill>
              </a:defRPr>
            </a:lvl2pPr>
            <a:lvl3pPr indent="457200">
              <a:spcBef>
                <a:spcPts val="1900"/>
              </a:spcBef>
              <a:defRPr sz="2200">
                <a:solidFill>
                  <a:srgbClr val="FFFFFF"/>
                </a:solidFill>
              </a:defRPr>
            </a:lvl3pPr>
            <a:lvl4pPr marL="0" marR="0" indent="685800">
              <a:spcBef>
                <a:spcPts val="1900"/>
              </a:spcBef>
              <a:buClrTx/>
              <a:buSzTx/>
              <a:buNone/>
              <a:defRPr sz="2200">
                <a:solidFill>
                  <a:srgbClr val="FFFFFF"/>
                </a:solidFill>
              </a:defRPr>
            </a:lvl4pPr>
            <a:lvl5pPr marL="0" marR="0" indent="914400">
              <a:spcBef>
                <a:spcPts val="1900"/>
              </a:spcBef>
              <a:defRPr sz="22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135" name="Shape 135"/>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6" name="Shape 136"/>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7" name="Shape 137"/>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8" name="Shape 138"/>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9" name="Shape 139"/>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0" name="Shape 140"/>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1" name="Shape 141"/>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2" name="Shape 142"/>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3" name="Shape 143"/>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44" name="Shape 14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Kiosk Gallery Page - 3 Photo">
    <p:spTree>
      <p:nvGrpSpPr>
        <p:cNvPr id="1" name=""/>
        <p:cNvGrpSpPr/>
        <p:nvPr/>
      </p:nvGrpSpPr>
      <p:grpSpPr>
        <a:xfrm>
          <a:off x="0" y="0"/>
          <a:ext cx="0" cy="0"/>
          <a:chOff x="0" y="0"/>
          <a:chExt cx="0" cy="0"/>
        </a:xfrm>
      </p:grpSpPr>
      <p:sp>
        <p:nvSpPr>
          <p:cNvPr id="1522" name="Shape 1522"/>
          <p:cNvSpPr>
            <a:spLocks noGrp="1"/>
          </p:cNvSpPr>
          <p:nvPr>
            <p:ph type="pic" sz="quarter" idx="13"/>
          </p:nvPr>
        </p:nvSpPr>
        <p:spPr>
          <a:xfrm>
            <a:off x="681781" y="5980583"/>
            <a:ext cx="3573692" cy="2750463"/>
          </a:xfrm>
          <a:prstGeom prst="rect">
            <a:avLst/>
          </a:prstGeom>
        </p:spPr>
        <p:txBody>
          <a:bodyPr lIns="91439" tIns="45719" rIns="91439" bIns="45719" numCol="1" spcCol="38100"/>
          <a:lstStyle/>
          <a:p>
            <a:endParaRPr/>
          </a:p>
        </p:txBody>
      </p:sp>
      <p:sp>
        <p:nvSpPr>
          <p:cNvPr id="1523" name="Shape 1523"/>
          <p:cNvSpPr>
            <a:spLocks noGrp="1"/>
          </p:cNvSpPr>
          <p:nvPr>
            <p:ph type="body" sz="half" idx="1"/>
          </p:nvPr>
        </p:nvSpPr>
        <p:spPr>
          <a:xfrm>
            <a:off x="7866121" y="1536425"/>
            <a:ext cx="4457066" cy="7194503"/>
          </a:xfrm>
          <a:prstGeom prst="rect">
            <a:avLst/>
          </a:prstGeom>
        </p:spPr>
        <p:txBody>
          <a:bodyPr numCol="1" spcCol="38100"/>
          <a:lstStyle/>
          <a:p>
            <a:r>
              <a:t>Body Level One</a:t>
            </a:r>
          </a:p>
          <a:p>
            <a:pPr lvl="1"/>
            <a:r>
              <a:t>Body Level Two</a:t>
            </a:r>
          </a:p>
          <a:p>
            <a:pPr lvl="2"/>
            <a:r>
              <a:t>Body Level Three</a:t>
            </a:r>
          </a:p>
          <a:p>
            <a:pPr lvl="3"/>
            <a:r>
              <a:t>Body Level Four</a:t>
            </a:r>
          </a:p>
          <a:p>
            <a:pPr lvl="4"/>
            <a:r>
              <a:t>Body Level Five</a:t>
            </a:r>
          </a:p>
        </p:txBody>
      </p:sp>
      <p:sp>
        <p:nvSpPr>
          <p:cNvPr id="1524" name="Shape 1524"/>
          <p:cNvSpPr>
            <a:spLocks noGrp="1"/>
          </p:cNvSpPr>
          <p:nvPr>
            <p:ph type="pic" sz="half" idx="14"/>
          </p:nvPr>
        </p:nvSpPr>
        <p:spPr>
          <a:xfrm>
            <a:off x="681781" y="1536425"/>
            <a:ext cx="6161486" cy="4224084"/>
          </a:xfrm>
          <a:prstGeom prst="rect">
            <a:avLst/>
          </a:prstGeom>
        </p:spPr>
        <p:txBody>
          <a:bodyPr lIns="91439" tIns="45719" rIns="91439" bIns="45719" numCol="1" spcCol="38100"/>
          <a:lstStyle/>
          <a:p>
            <a:endParaRPr/>
          </a:p>
        </p:txBody>
      </p:sp>
      <p:sp>
        <p:nvSpPr>
          <p:cNvPr id="1525" name="Shape 1525"/>
          <p:cNvSpPr>
            <a:spLocks noGrp="1"/>
          </p:cNvSpPr>
          <p:nvPr>
            <p:ph type="pic" sz="quarter" idx="15"/>
          </p:nvPr>
        </p:nvSpPr>
        <p:spPr>
          <a:xfrm>
            <a:off x="4469866" y="5980583"/>
            <a:ext cx="2360559" cy="2750463"/>
          </a:xfrm>
          <a:prstGeom prst="rect">
            <a:avLst/>
          </a:prstGeom>
        </p:spPr>
        <p:txBody>
          <a:bodyPr lIns="91439" tIns="45719" rIns="91439" bIns="45719" numCol="1" spcCol="38100"/>
          <a:lstStyle/>
          <a:p>
            <a:endParaRPr/>
          </a:p>
        </p:txBody>
      </p:sp>
      <p:sp>
        <p:nvSpPr>
          <p:cNvPr id="1526" name="Shape 1526"/>
          <p:cNvSpPr>
            <a:spLocks noGrp="1"/>
          </p:cNvSpPr>
          <p:nvPr>
            <p:ph type="body" sz="quarter" idx="16"/>
          </p:nvPr>
        </p:nvSpPr>
        <p:spPr>
          <a:xfrm>
            <a:off x="681781" y="1051405"/>
            <a:ext cx="2175469" cy="231988"/>
          </a:xfrm>
          <a:prstGeom prst="rect">
            <a:avLst/>
          </a:prstGeom>
        </p:spPr>
        <p:txBody>
          <a:bodyPr wrap="none" numCol="1" spcCol="38100" anchor="ctr">
            <a:spAutoFit/>
          </a:bodyPr>
          <a:lstStyle>
            <a:lvl1pPr>
              <a:lnSpc>
                <a:spcPct val="100000"/>
              </a:lnSpc>
              <a:spcBef>
                <a:spcPts val="0"/>
              </a:spcBef>
              <a:defRPr sz="1000" b="1" cap="all" spc="70">
                <a:solidFill>
                  <a:srgbClr val="A6AAA9"/>
                </a:solidFill>
              </a:defRPr>
            </a:lvl1pPr>
          </a:lstStyle>
          <a:p>
            <a:r>
              <a:t>Section Name &gt; Page Name</a:t>
            </a:r>
          </a:p>
        </p:txBody>
      </p:sp>
      <p:sp>
        <p:nvSpPr>
          <p:cNvPr id="1527" name="Shape 152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type="tx">
  <p:cSld name="Kiosk Gallery - Caption Photo">
    <p:spTree>
      <p:nvGrpSpPr>
        <p:cNvPr id="1" name=""/>
        <p:cNvGrpSpPr/>
        <p:nvPr/>
      </p:nvGrpSpPr>
      <p:grpSpPr>
        <a:xfrm>
          <a:off x="0" y="0"/>
          <a:ext cx="0" cy="0"/>
          <a:chOff x="0" y="0"/>
          <a:chExt cx="0" cy="0"/>
        </a:xfrm>
      </p:grpSpPr>
      <p:sp>
        <p:nvSpPr>
          <p:cNvPr id="1543" name="Shape 1543"/>
          <p:cNvSpPr>
            <a:spLocks noGrp="1"/>
          </p:cNvSpPr>
          <p:nvPr>
            <p:ph type="pic" idx="13"/>
          </p:nvPr>
        </p:nvSpPr>
        <p:spPr>
          <a:xfrm>
            <a:off x="681781" y="1536425"/>
            <a:ext cx="8206846" cy="7194551"/>
          </a:xfrm>
          <a:prstGeom prst="rect">
            <a:avLst/>
          </a:prstGeom>
        </p:spPr>
        <p:txBody>
          <a:bodyPr lIns="91439" tIns="45719" rIns="91439" bIns="45719" numCol="1" spcCol="38100"/>
          <a:lstStyle/>
          <a:p>
            <a:endParaRPr/>
          </a:p>
        </p:txBody>
      </p:sp>
      <p:sp>
        <p:nvSpPr>
          <p:cNvPr id="1544" name="Shape 1544"/>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545" name="Shape 1545"/>
          <p:cNvSpPr/>
          <p:nvPr/>
        </p:nvSpPr>
        <p:spPr>
          <a:xfrm>
            <a:off x="681781" y="1355276"/>
            <a:ext cx="1270001" cy="67520"/>
          </a:xfrm>
          <a:prstGeom prst="rect">
            <a:avLst/>
          </a:prstGeom>
          <a:solidFill>
            <a:srgbClr val="24B2C8"/>
          </a:solidFill>
          <a:ln w="3175">
            <a:miter lim="400000"/>
          </a:ln>
        </p:spPr>
        <p:txBody>
          <a:bodyPr lIns="50800" tIns="50800" rIns="50800" bIns="50800" anchor="ctr"/>
          <a:lstStyle/>
          <a:p>
            <a:pPr algn="ctr">
              <a:spcBef>
                <a:spcPts val="0"/>
              </a:spcBef>
              <a:defRPr>
                <a:solidFill>
                  <a:srgbClr val="FFFFFF"/>
                </a:solidFill>
              </a:defRPr>
            </a:pPr>
            <a:endParaRPr/>
          </a:p>
        </p:txBody>
      </p:sp>
      <p:sp>
        <p:nvSpPr>
          <p:cNvPr id="1546" name="Shape 1546"/>
          <p:cNvSpPr>
            <a:spLocks noGrp="1"/>
          </p:cNvSpPr>
          <p:nvPr>
            <p:ph type="sldNum" sz="quarter" idx="2"/>
          </p:nvPr>
        </p:nvSpPr>
        <p:spPr>
          <a:prstGeom prst="rect">
            <a:avLst/>
          </a:prstGeom>
        </p:spPr>
        <p:txBody>
          <a:bodyPr/>
          <a:lstStyle/>
          <a:p>
            <a:fld id="{86CB4B4D-7CA3-9044-876B-883B54F8677D}" type="slidenum">
              <a:t>‹#›</a:t>
            </a:fld>
            <a:endParaRPr/>
          </a:p>
        </p:txBody>
      </p:sp>
      <p:sp>
        <p:nvSpPr>
          <p:cNvPr id="1547" name="Shape 1547"/>
          <p:cNvSpPr>
            <a:spLocks noGrp="1"/>
          </p:cNvSpPr>
          <p:nvPr>
            <p:ph type="body" sz="quarter" idx="14"/>
          </p:nvPr>
        </p:nvSpPr>
        <p:spPr>
          <a:xfrm>
            <a:off x="681781" y="1051405"/>
            <a:ext cx="2175469" cy="231988"/>
          </a:xfrm>
          <a:prstGeom prst="rect">
            <a:avLst/>
          </a:prstGeom>
        </p:spPr>
        <p:txBody>
          <a:bodyPr wrap="none" numCol="1" spcCol="38100" anchor="ctr">
            <a:spAutoFit/>
          </a:bodyPr>
          <a:lstStyle>
            <a:lvl1pPr>
              <a:lnSpc>
                <a:spcPct val="100000"/>
              </a:lnSpc>
              <a:spcBef>
                <a:spcPts val="0"/>
              </a:spcBef>
              <a:defRPr sz="1000" b="1" cap="all" spc="70">
                <a:solidFill>
                  <a:srgbClr val="A6AAA9"/>
                </a:solidFill>
              </a:defRPr>
            </a:lvl1pPr>
          </a:lstStyle>
          <a:p>
            <a:r>
              <a:t>Section Name &gt; Page Name</a:t>
            </a:r>
          </a:p>
        </p:txBody>
      </p:sp>
      <p:sp>
        <p:nvSpPr>
          <p:cNvPr id="1548" name="Shape 1548"/>
          <p:cNvSpPr/>
          <p:nvPr/>
        </p:nvSpPr>
        <p:spPr>
          <a:xfrm>
            <a:off x="9229517" y="1530037"/>
            <a:ext cx="3093502" cy="4118188"/>
          </a:xfrm>
          <a:prstGeom prst="rect">
            <a:avLst/>
          </a:prstGeom>
          <a:ln w="3175">
            <a:miter lim="400000"/>
          </a:ln>
          <a:extLst>
            <a:ext uri="{C572A759-6A51-4108-AA02-DFA0A04FC94B}">
              <ma14:wrappingTextBoxFlag xmlns="" xmlns:ma14="http://schemas.microsoft.com/office/mac/drawingml/2011/main" val="1"/>
            </a:ext>
          </a:extLst>
        </p:spPr>
        <p:txBody>
          <a:bodyPr lIns="27093" tIns="27093" rIns="27093" bIns="27093">
            <a:spAutoFit/>
          </a:bodyPr>
          <a:lstStyle/>
          <a:p>
            <a:pPr>
              <a:spcBef>
                <a:spcPts val="0"/>
              </a:spcBef>
              <a:defRPr sz="1200" cap="all" spc="84">
                <a:solidFill>
                  <a:srgbClr val="53585F"/>
                </a:solidFill>
                <a:latin typeface="Avenir Next Demi Bold"/>
                <a:ea typeface="Avenir Next Demi Bold"/>
                <a:cs typeface="Avenir Next Demi Bold"/>
                <a:sym typeface="Avenir Next Demi Bold"/>
              </a:defRPr>
            </a:pPr>
            <a:r>
              <a:t>Sidebar Headline</a:t>
            </a:r>
          </a:p>
          <a:p>
            <a:pPr>
              <a:spcBef>
                <a:spcPts val="0"/>
              </a:spcBef>
              <a:defRPr sz="1200">
                <a:solidFill>
                  <a:srgbClr val="53585F"/>
                </a:solidFill>
              </a:defRPr>
            </a:pPr>
            <a:r>
              <a:t>Nulla vitae elit libero, a pharetra augue. Cras mattis consectetur purus sit amet fermentum. Nullam quis risus eget urna mollis ornare vel eu leo. Cras justo odio, dapibus ac facilisis in, egestas eget quam. Praesent commodo cursus magna.</a:t>
            </a:r>
          </a:p>
          <a:p>
            <a:pPr>
              <a:spcBef>
                <a:spcPts val="0"/>
              </a:spcBef>
              <a:defRPr sz="1200">
                <a:solidFill>
                  <a:srgbClr val="53585F"/>
                </a:solidFill>
              </a:defRPr>
            </a:pPr>
            <a:endParaRPr/>
          </a:p>
          <a:p>
            <a:pPr>
              <a:spcBef>
                <a:spcPts val="0"/>
              </a:spcBef>
              <a:defRPr sz="1200">
                <a:solidFill>
                  <a:srgbClr val="53585F"/>
                </a:solidFill>
              </a:defRPr>
            </a:pPr>
            <a:r>
              <a:t>Praesent commodo cursus magna, vel scelerisque nisl consectetur et. Donec sed odio dui. Cras mattis consectetur purus sit amet fermentum. Etiam porta sem malesuada magna mollis euismod.</a:t>
            </a:r>
          </a:p>
          <a:p>
            <a:pPr>
              <a:spcBef>
                <a:spcPts val="0"/>
              </a:spcBef>
              <a:defRPr sz="1200">
                <a:solidFill>
                  <a:srgbClr val="53585F"/>
                </a:solidFill>
              </a:defRPr>
            </a:pPr>
            <a:endParaRPr/>
          </a:p>
          <a:p>
            <a:pPr>
              <a:spcBef>
                <a:spcPts val="0"/>
              </a:spcBef>
              <a:defRPr sz="1200">
                <a:solidFill>
                  <a:srgbClr val="53585F"/>
                </a:solidFill>
              </a:defRPr>
            </a:pPr>
            <a:r>
              <a:t>Nulla vitae elit libero, a pharetra augue. Cras mattis consectetur purus sit amet fermentum. Nullam quis risus eget urna mollis ornare vel eu leo. Cras justo odio, dapibus ac facilisis in, egestas eget quam. Praesent commodo cursus magna.</a:t>
            </a:r>
          </a:p>
        </p:txBody>
      </p:sp>
      <p:sp>
        <p:nvSpPr>
          <p:cNvPr id="1549" name="Shape 1549"/>
          <p:cNvSpPr/>
          <p:nvPr/>
        </p:nvSpPr>
        <p:spPr>
          <a:xfrm>
            <a:off x="9229517" y="1352907"/>
            <a:ext cx="1270001" cy="63501"/>
          </a:xfrm>
          <a:prstGeom prst="rect">
            <a:avLst/>
          </a:prstGeom>
          <a:solidFill>
            <a:srgbClr val="DCDEE0"/>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550" name="Shape 1550"/>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51" name="Shape 1551"/>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52" name="Shape 1552"/>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53" name="Shape 1553"/>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54" name="Shape 1554"/>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55" name="Shape 1555"/>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56" name="Shape 1556"/>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57" name="Shape 1557"/>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58" name="Shape 1558"/>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type="tx">
  <p:cSld name="Kiosk Gallery - Caption 3 Photo">
    <p:spTree>
      <p:nvGrpSpPr>
        <p:cNvPr id="1" name=""/>
        <p:cNvGrpSpPr/>
        <p:nvPr/>
      </p:nvGrpSpPr>
      <p:grpSpPr>
        <a:xfrm>
          <a:off x="0" y="0"/>
          <a:ext cx="0" cy="0"/>
          <a:chOff x="0" y="0"/>
          <a:chExt cx="0" cy="0"/>
        </a:xfrm>
      </p:grpSpPr>
      <p:sp>
        <p:nvSpPr>
          <p:cNvPr id="1565" name="Shape 1565"/>
          <p:cNvSpPr>
            <a:spLocks noGrp="1"/>
          </p:cNvSpPr>
          <p:nvPr>
            <p:ph type="pic" sz="quarter" idx="13"/>
          </p:nvPr>
        </p:nvSpPr>
        <p:spPr>
          <a:xfrm>
            <a:off x="681781" y="1536425"/>
            <a:ext cx="3989793" cy="2749387"/>
          </a:xfrm>
          <a:prstGeom prst="rect">
            <a:avLst/>
          </a:prstGeom>
        </p:spPr>
        <p:txBody>
          <a:bodyPr lIns="91439" tIns="45719" rIns="91439" bIns="45719" numCol="1" spcCol="38100"/>
          <a:lstStyle/>
          <a:p>
            <a:endParaRPr/>
          </a:p>
        </p:txBody>
      </p:sp>
      <p:sp>
        <p:nvSpPr>
          <p:cNvPr id="1566" name="Shape 1566"/>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567" name="Shape 1567"/>
          <p:cNvSpPr/>
          <p:nvPr/>
        </p:nvSpPr>
        <p:spPr>
          <a:xfrm>
            <a:off x="681781" y="1355276"/>
            <a:ext cx="1270001" cy="67520"/>
          </a:xfrm>
          <a:prstGeom prst="rect">
            <a:avLst/>
          </a:prstGeom>
          <a:solidFill>
            <a:srgbClr val="24B2C8"/>
          </a:solidFill>
          <a:ln w="3175">
            <a:miter lim="400000"/>
          </a:ln>
        </p:spPr>
        <p:txBody>
          <a:bodyPr lIns="50800" tIns="50800" rIns="50800" bIns="50800" anchor="ctr"/>
          <a:lstStyle/>
          <a:p>
            <a:pPr algn="ctr">
              <a:spcBef>
                <a:spcPts val="0"/>
              </a:spcBef>
              <a:defRPr>
                <a:solidFill>
                  <a:srgbClr val="FFFFFF"/>
                </a:solidFill>
              </a:defRPr>
            </a:pPr>
            <a:endParaRPr/>
          </a:p>
        </p:txBody>
      </p:sp>
      <p:sp>
        <p:nvSpPr>
          <p:cNvPr id="1568" name="Shape 1568"/>
          <p:cNvSpPr>
            <a:spLocks noGrp="1"/>
          </p:cNvSpPr>
          <p:nvPr>
            <p:ph type="body" sz="quarter" idx="14"/>
          </p:nvPr>
        </p:nvSpPr>
        <p:spPr>
          <a:xfrm>
            <a:off x="681781" y="1051405"/>
            <a:ext cx="2175469" cy="231988"/>
          </a:xfrm>
          <a:prstGeom prst="rect">
            <a:avLst/>
          </a:prstGeom>
        </p:spPr>
        <p:txBody>
          <a:bodyPr wrap="none" numCol="1" spcCol="38100" anchor="ctr">
            <a:spAutoFit/>
          </a:bodyPr>
          <a:lstStyle>
            <a:lvl1pPr>
              <a:lnSpc>
                <a:spcPct val="100000"/>
              </a:lnSpc>
              <a:spcBef>
                <a:spcPts val="0"/>
              </a:spcBef>
              <a:defRPr sz="1000" b="1" cap="all" spc="70">
                <a:solidFill>
                  <a:srgbClr val="A6AAA9"/>
                </a:solidFill>
              </a:defRPr>
            </a:lvl1pPr>
          </a:lstStyle>
          <a:p>
            <a:r>
              <a:t>Section Name &gt; Page Name</a:t>
            </a:r>
          </a:p>
        </p:txBody>
      </p:sp>
      <p:sp>
        <p:nvSpPr>
          <p:cNvPr id="1569" name="Shape 1569"/>
          <p:cNvSpPr/>
          <p:nvPr/>
        </p:nvSpPr>
        <p:spPr>
          <a:xfrm>
            <a:off x="9229517" y="1530037"/>
            <a:ext cx="3093502" cy="4727788"/>
          </a:xfrm>
          <a:prstGeom prst="rect">
            <a:avLst/>
          </a:prstGeom>
          <a:ln w="3175">
            <a:miter lim="400000"/>
          </a:ln>
          <a:extLst>
            <a:ext uri="{C572A759-6A51-4108-AA02-DFA0A04FC94B}">
              <ma14:wrappingTextBoxFlag xmlns="" xmlns:ma14="http://schemas.microsoft.com/office/mac/drawingml/2011/main" val="1"/>
            </a:ext>
          </a:extLst>
        </p:spPr>
        <p:txBody>
          <a:bodyPr lIns="27093" tIns="27093" rIns="27093" bIns="27093">
            <a:spAutoFit/>
          </a:bodyPr>
          <a:lstStyle/>
          <a:p>
            <a:pPr>
              <a:spcBef>
                <a:spcPts val="0"/>
              </a:spcBef>
              <a:defRPr sz="1200" cap="all" spc="84">
                <a:solidFill>
                  <a:srgbClr val="53585F"/>
                </a:solidFill>
                <a:latin typeface="Avenir Next Demi Bold"/>
                <a:ea typeface="Avenir Next Demi Bold"/>
                <a:cs typeface="Avenir Next Demi Bold"/>
                <a:sym typeface="Avenir Next Demi Bold"/>
              </a:defRPr>
            </a:pPr>
            <a:r>
              <a:t>Caption Headline </a:t>
            </a:r>
            <a:r>
              <a:rPr>
                <a:solidFill>
                  <a:srgbClr val="A6AAA9"/>
                </a:solidFill>
              </a:rPr>
              <a:t>(Top Left)</a:t>
            </a:r>
          </a:p>
          <a:p>
            <a:pPr>
              <a:spcBef>
                <a:spcPts val="0"/>
              </a:spcBef>
              <a:defRPr sz="1200">
                <a:solidFill>
                  <a:srgbClr val="53585F"/>
                </a:solidFill>
              </a:defRPr>
            </a:pPr>
            <a:r>
              <a:t>Nulla vitae elit libero, a pharetra augue. Cras mattis consectetur purus sit amet fermentum. Nullam quis risus eget urna mollis ornare vel eu leo. Cras justo odio, dapibus ac facilisis in, egestas eget quam. Praesent commodo cursus magna.</a:t>
            </a:r>
          </a:p>
          <a:p>
            <a:pPr>
              <a:spcBef>
                <a:spcPts val="0"/>
              </a:spcBef>
              <a:defRPr sz="1200">
                <a:solidFill>
                  <a:srgbClr val="53585F"/>
                </a:solidFill>
              </a:defRPr>
            </a:pPr>
            <a:endParaRPr/>
          </a:p>
          <a:p>
            <a:pPr>
              <a:spcBef>
                <a:spcPts val="0"/>
              </a:spcBef>
              <a:defRPr sz="1200" cap="all" spc="84">
                <a:solidFill>
                  <a:srgbClr val="53585F"/>
                </a:solidFill>
                <a:latin typeface="Avenir Next Demi Bold"/>
                <a:ea typeface="Avenir Next Demi Bold"/>
                <a:cs typeface="Avenir Next Demi Bold"/>
                <a:sym typeface="Avenir Next Demi Bold"/>
              </a:defRPr>
            </a:pPr>
            <a:r>
              <a:t>Caption Headline </a:t>
            </a:r>
            <a:r>
              <a:rPr>
                <a:solidFill>
                  <a:srgbClr val="A6AAA9"/>
                </a:solidFill>
              </a:rPr>
              <a:t>(Top Right)</a:t>
            </a:r>
          </a:p>
          <a:p>
            <a:pPr>
              <a:spcBef>
                <a:spcPts val="0"/>
              </a:spcBef>
              <a:defRPr sz="1200">
                <a:solidFill>
                  <a:srgbClr val="53585F"/>
                </a:solidFill>
              </a:defRPr>
            </a:pPr>
            <a:r>
              <a:t>Nulla vitae elit libero, a pharetra augue. Cras mattis consectetur purus sit amet fermentum. Nullam quis risus eget urna mollis ornare vel eu leo. Cras justo odio, dapibus ac facilisis in, egestas eget quam. Praesent commodo cursus magna.</a:t>
            </a:r>
          </a:p>
          <a:p>
            <a:pPr>
              <a:spcBef>
                <a:spcPts val="0"/>
              </a:spcBef>
              <a:defRPr sz="1200">
                <a:solidFill>
                  <a:srgbClr val="53585F"/>
                </a:solidFill>
              </a:defRPr>
            </a:pPr>
            <a:endParaRPr/>
          </a:p>
          <a:p>
            <a:pPr>
              <a:spcBef>
                <a:spcPts val="0"/>
              </a:spcBef>
              <a:defRPr sz="1200" cap="all" spc="84">
                <a:solidFill>
                  <a:srgbClr val="53585F"/>
                </a:solidFill>
                <a:latin typeface="Avenir Next Demi Bold"/>
                <a:ea typeface="Avenir Next Demi Bold"/>
                <a:cs typeface="Avenir Next Demi Bold"/>
                <a:sym typeface="Avenir Next Demi Bold"/>
              </a:defRPr>
            </a:pPr>
            <a:r>
              <a:t>Caption Headline </a:t>
            </a:r>
            <a:r>
              <a:rPr>
                <a:solidFill>
                  <a:srgbClr val="A6AAA9"/>
                </a:solidFill>
              </a:rPr>
              <a:t>(Bottom)</a:t>
            </a:r>
          </a:p>
          <a:p>
            <a:pPr>
              <a:spcBef>
                <a:spcPts val="0"/>
              </a:spcBef>
              <a:defRPr sz="1200">
                <a:solidFill>
                  <a:srgbClr val="53585F"/>
                </a:solidFill>
              </a:defRPr>
            </a:pPr>
            <a:r>
              <a:t>Nulla vitae elit libero, a pharetra augue. Cras mattis consectetur purus sit amet fermentum. Nullam quis risus eget urna mollis ornare vel eu leo. Cras justo odio, dapibus ac facilisis in, egestas eget quam. Praesent commodo cursus magna.</a:t>
            </a:r>
          </a:p>
        </p:txBody>
      </p:sp>
      <p:sp>
        <p:nvSpPr>
          <p:cNvPr id="1570" name="Shape 1570"/>
          <p:cNvSpPr/>
          <p:nvPr/>
        </p:nvSpPr>
        <p:spPr>
          <a:xfrm>
            <a:off x="9229517" y="1352907"/>
            <a:ext cx="1270001" cy="63501"/>
          </a:xfrm>
          <a:prstGeom prst="rect">
            <a:avLst/>
          </a:prstGeom>
          <a:solidFill>
            <a:srgbClr val="DCDEE0"/>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571" name="Shape 1571"/>
          <p:cNvSpPr>
            <a:spLocks noGrp="1"/>
          </p:cNvSpPr>
          <p:nvPr>
            <p:ph type="pic" sz="half" idx="15"/>
          </p:nvPr>
        </p:nvSpPr>
        <p:spPr>
          <a:xfrm>
            <a:off x="681781" y="4513072"/>
            <a:ext cx="8206846" cy="4217952"/>
          </a:xfrm>
          <a:prstGeom prst="rect">
            <a:avLst/>
          </a:prstGeom>
        </p:spPr>
        <p:txBody>
          <a:bodyPr lIns="91439" tIns="45719" rIns="91439" bIns="45719" numCol="1" spcCol="38100"/>
          <a:lstStyle/>
          <a:p>
            <a:endParaRPr/>
          </a:p>
        </p:txBody>
      </p:sp>
      <p:sp>
        <p:nvSpPr>
          <p:cNvPr id="1572" name="Shape 1572"/>
          <p:cNvSpPr>
            <a:spLocks noGrp="1"/>
          </p:cNvSpPr>
          <p:nvPr>
            <p:ph type="pic" sz="quarter" idx="16"/>
          </p:nvPr>
        </p:nvSpPr>
        <p:spPr>
          <a:xfrm>
            <a:off x="4898834" y="1536425"/>
            <a:ext cx="3989793" cy="2749387"/>
          </a:xfrm>
          <a:prstGeom prst="rect">
            <a:avLst/>
          </a:prstGeom>
        </p:spPr>
        <p:txBody>
          <a:bodyPr lIns="91439" tIns="45719" rIns="91439" bIns="45719" numCol="1" spcCol="38100"/>
          <a:lstStyle/>
          <a:p>
            <a:endParaRPr/>
          </a:p>
        </p:txBody>
      </p:sp>
      <p:sp>
        <p:nvSpPr>
          <p:cNvPr id="1573" name="Shape 1573"/>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74" name="Shape 1574"/>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75" name="Shape 1575"/>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76" name="Shape 1576"/>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77" name="Shape 1577"/>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78" name="Shape 1578"/>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79" name="Shape 1579"/>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80" name="Shape 1580"/>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81" name="Shape 1581"/>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82" name="Shape 158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type="tx">
  <p:cSld name="Kiosk Gallery - Caption 4 Photo">
    <p:spTree>
      <p:nvGrpSpPr>
        <p:cNvPr id="1" name=""/>
        <p:cNvGrpSpPr/>
        <p:nvPr/>
      </p:nvGrpSpPr>
      <p:grpSpPr>
        <a:xfrm>
          <a:off x="0" y="0"/>
          <a:ext cx="0" cy="0"/>
          <a:chOff x="0" y="0"/>
          <a:chExt cx="0" cy="0"/>
        </a:xfrm>
      </p:grpSpPr>
      <p:sp>
        <p:nvSpPr>
          <p:cNvPr id="1589" name="Shape 1589"/>
          <p:cNvSpPr>
            <a:spLocks noGrp="1"/>
          </p:cNvSpPr>
          <p:nvPr>
            <p:ph type="pic" sz="quarter" idx="13"/>
          </p:nvPr>
        </p:nvSpPr>
        <p:spPr>
          <a:xfrm>
            <a:off x="4116173" y="5247330"/>
            <a:ext cx="3989793" cy="3483646"/>
          </a:xfrm>
          <a:prstGeom prst="rect">
            <a:avLst/>
          </a:prstGeom>
        </p:spPr>
        <p:txBody>
          <a:bodyPr lIns="91439" tIns="45719" rIns="91439" bIns="45719" numCol="1" spcCol="38100"/>
          <a:lstStyle/>
          <a:p>
            <a:endParaRPr/>
          </a:p>
        </p:txBody>
      </p:sp>
      <p:sp>
        <p:nvSpPr>
          <p:cNvPr id="1590" name="Shape 1590"/>
          <p:cNvSpPr>
            <a:spLocks noGrp="1"/>
          </p:cNvSpPr>
          <p:nvPr>
            <p:ph type="body" sz="quarter" idx="14"/>
          </p:nvPr>
        </p:nvSpPr>
        <p:spPr>
          <a:xfrm>
            <a:off x="681781" y="1051405"/>
            <a:ext cx="2175469" cy="231988"/>
          </a:xfrm>
          <a:prstGeom prst="rect">
            <a:avLst/>
          </a:prstGeom>
        </p:spPr>
        <p:txBody>
          <a:bodyPr wrap="none" numCol="1" spcCol="38100" anchor="ctr">
            <a:spAutoFit/>
          </a:bodyPr>
          <a:lstStyle>
            <a:lvl1pPr>
              <a:lnSpc>
                <a:spcPct val="100000"/>
              </a:lnSpc>
              <a:spcBef>
                <a:spcPts val="0"/>
              </a:spcBef>
              <a:defRPr sz="1000" b="1" cap="all" spc="70">
                <a:solidFill>
                  <a:srgbClr val="A6AAA9"/>
                </a:solidFill>
              </a:defRPr>
            </a:lvl1pPr>
          </a:lstStyle>
          <a:p>
            <a:r>
              <a:t>Section Name &gt; Page Name</a:t>
            </a:r>
          </a:p>
        </p:txBody>
      </p:sp>
      <p:sp>
        <p:nvSpPr>
          <p:cNvPr id="1591" name="Shape 1591"/>
          <p:cNvSpPr>
            <a:spLocks noGrp="1"/>
          </p:cNvSpPr>
          <p:nvPr>
            <p:ph type="body" sz="quarter" idx="15"/>
          </p:nvPr>
        </p:nvSpPr>
        <p:spPr>
          <a:xfrm>
            <a:off x="681781" y="1530037"/>
            <a:ext cx="3093502" cy="4930988"/>
          </a:xfrm>
          <a:prstGeom prst="rect">
            <a:avLst/>
          </a:prstGeom>
        </p:spPr>
        <p:txBody>
          <a:bodyPr numCol="1" spcCol="38100">
            <a:spAutoFit/>
          </a:bodyPr>
          <a:lstStyle/>
          <a:p>
            <a: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pPr>
            <a:r>
              <a:t>Caption Headline </a:t>
            </a:r>
            <a:r>
              <a:rPr>
                <a:solidFill>
                  <a:srgbClr val="A6AAA9"/>
                </a:solidFill>
              </a:rPr>
              <a:t>(Top Left)</a:t>
            </a:r>
          </a:p>
          <a:p>
            <a:pPr>
              <a:lnSpc>
                <a:spcPct val="100000"/>
              </a:lnSpc>
              <a:spcBef>
                <a:spcPts val="0"/>
              </a:spcBef>
              <a:defRPr sz="1200">
                <a:solidFill>
                  <a:srgbClr val="53585F"/>
                </a:solidFill>
              </a:defRPr>
            </a:pPr>
            <a:r>
              <a:t>Nulla vitae elit libero, a pharetra augue. Cras mattis consectetur purus sit amet fermentum. Nullam quis risus eget urna mollis ornare vel eu leo.</a:t>
            </a:r>
          </a:p>
          <a:p>
            <a:pPr>
              <a:lnSpc>
                <a:spcPct val="100000"/>
              </a:lnSpc>
              <a:spcBef>
                <a:spcPts val="0"/>
              </a:spcBef>
              <a:defRPr sz="1200">
                <a:solidFill>
                  <a:srgbClr val="53585F"/>
                </a:solidFill>
              </a:defRPr>
            </a:pPr>
            <a:endParaRPr/>
          </a:p>
          <a:p>
            <a: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pPr>
            <a:r>
              <a:t>Caption Headline </a:t>
            </a:r>
            <a:r>
              <a:rPr>
                <a:solidFill>
                  <a:srgbClr val="A6AAA9"/>
                </a:solidFill>
              </a:rPr>
              <a:t>(Top Right)</a:t>
            </a:r>
          </a:p>
          <a:p>
            <a:pPr>
              <a:lnSpc>
                <a:spcPct val="100000"/>
              </a:lnSpc>
              <a:spcBef>
                <a:spcPts val="0"/>
              </a:spcBef>
              <a:defRPr sz="1200">
                <a:solidFill>
                  <a:srgbClr val="53585F"/>
                </a:solidFill>
              </a:defRPr>
            </a:pPr>
            <a:r>
              <a:t>Nulla vitae elit libero, a pharetra augue. Cras mattis consectetur purus sit amet fermentum. Nullam quis risus eget urna mollis ornare vel eu leo.</a:t>
            </a:r>
          </a:p>
          <a:p>
            <a:pPr>
              <a:lnSpc>
                <a:spcPct val="100000"/>
              </a:lnSpc>
              <a:spcBef>
                <a:spcPts val="0"/>
              </a:spcBef>
              <a:defRPr sz="1200">
                <a:solidFill>
                  <a:srgbClr val="53585F"/>
                </a:solidFill>
              </a:defRPr>
            </a:pPr>
            <a:endParaRPr/>
          </a:p>
          <a:p>
            <a: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pPr>
            <a:r>
              <a:t>Caption Headline </a:t>
            </a:r>
            <a:r>
              <a:rPr>
                <a:solidFill>
                  <a:srgbClr val="A6AAA9"/>
                </a:solidFill>
              </a:rPr>
              <a:t>(Bottom Right)</a:t>
            </a:r>
          </a:p>
          <a:p>
            <a:pPr>
              <a:lnSpc>
                <a:spcPct val="100000"/>
              </a:lnSpc>
              <a:spcBef>
                <a:spcPts val="0"/>
              </a:spcBef>
              <a:defRPr sz="1200">
                <a:solidFill>
                  <a:srgbClr val="53585F"/>
                </a:solidFill>
              </a:defRPr>
            </a:pPr>
            <a:r>
              <a:t>Nulla vitae elit libero, a pharetra augue. Cras mattis consectetur purus sit amet fermentum. Nullam quis risus eget urna mollis ornare vel eu leo.</a:t>
            </a:r>
          </a:p>
          <a:p>
            <a:pPr>
              <a:lnSpc>
                <a:spcPct val="100000"/>
              </a:lnSpc>
              <a:spcBef>
                <a:spcPts val="0"/>
              </a:spcBef>
              <a:defRPr sz="1200">
                <a:solidFill>
                  <a:srgbClr val="53585F"/>
                </a:solidFill>
              </a:defRPr>
            </a:pPr>
            <a:endParaRPr/>
          </a:p>
          <a:p>
            <a:pPr>
              <a:lnSpc>
                <a:spcPct val="100000"/>
              </a:lnSpc>
              <a:spcBef>
                <a:spcPts val="0"/>
              </a:spcBef>
              <a:defRPr sz="1200" cap="all" spc="84">
                <a:solidFill>
                  <a:srgbClr val="53585F"/>
                </a:solidFill>
                <a:latin typeface="Avenir Next Demi Bold"/>
                <a:ea typeface="Avenir Next Demi Bold"/>
                <a:cs typeface="Avenir Next Demi Bold"/>
                <a:sym typeface="Avenir Next Demi Bold"/>
              </a:defRPr>
            </a:pPr>
            <a:r>
              <a:t>Caption Headline </a:t>
            </a:r>
            <a:r>
              <a:rPr>
                <a:solidFill>
                  <a:srgbClr val="A6AAA9"/>
                </a:solidFill>
              </a:rPr>
              <a:t>(Bottom Left)</a:t>
            </a:r>
          </a:p>
          <a:p>
            <a:pPr>
              <a:lnSpc>
                <a:spcPct val="100000"/>
              </a:lnSpc>
              <a:spcBef>
                <a:spcPts val="0"/>
              </a:spcBef>
              <a:defRPr sz="1200">
                <a:solidFill>
                  <a:srgbClr val="53585F"/>
                </a:solidFill>
              </a:defRPr>
            </a:pPr>
            <a:r>
              <a:t>Nulla vitae elit libero, a pharetra augue. Cras mattis consectetur purus sit amet fermentum. Nullam quis risus eget urna mollis ornare vel eu leo.</a:t>
            </a:r>
          </a:p>
        </p:txBody>
      </p:sp>
      <p:sp>
        <p:nvSpPr>
          <p:cNvPr id="1592" name="Shape 1592"/>
          <p:cNvSpPr>
            <a:spLocks noGrp="1"/>
          </p:cNvSpPr>
          <p:nvPr>
            <p:ph type="pic" sz="quarter" idx="16"/>
          </p:nvPr>
        </p:nvSpPr>
        <p:spPr>
          <a:xfrm>
            <a:off x="4116173" y="1536425"/>
            <a:ext cx="3989793" cy="3483646"/>
          </a:xfrm>
          <a:prstGeom prst="rect">
            <a:avLst/>
          </a:prstGeom>
        </p:spPr>
        <p:txBody>
          <a:bodyPr lIns="91439" tIns="45719" rIns="91439" bIns="45719" numCol="1" spcCol="38100"/>
          <a:lstStyle/>
          <a:p>
            <a:endParaRPr/>
          </a:p>
        </p:txBody>
      </p:sp>
      <p:sp>
        <p:nvSpPr>
          <p:cNvPr id="1593" name="Shape 1593"/>
          <p:cNvSpPr>
            <a:spLocks noGrp="1"/>
          </p:cNvSpPr>
          <p:nvPr>
            <p:ph type="pic" sz="quarter" idx="17"/>
          </p:nvPr>
        </p:nvSpPr>
        <p:spPr>
          <a:xfrm>
            <a:off x="8333226" y="5240942"/>
            <a:ext cx="3989793" cy="3483646"/>
          </a:xfrm>
          <a:prstGeom prst="rect">
            <a:avLst/>
          </a:prstGeom>
        </p:spPr>
        <p:txBody>
          <a:bodyPr lIns="91439" tIns="45719" rIns="91439" bIns="45719" numCol="1" spcCol="38100"/>
          <a:lstStyle/>
          <a:p>
            <a:endParaRPr/>
          </a:p>
        </p:txBody>
      </p:sp>
      <p:sp>
        <p:nvSpPr>
          <p:cNvPr id="1594" name="Shape 1594"/>
          <p:cNvSpPr>
            <a:spLocks noGrp="1"/>
          </p:cNvSpPr>
          <p:nvPr>
            <p:ph type="pic" sz="quarter" idx="18"/>
          </p:nvPr>
        </p:nvSpPr>
        <p:spPr>
          <a:xfrm>
            <a:off x="8333226" y="1530037"/>
            <a:ext cx="3989793" cy="3483646"/>
          </a:xfrm>
          <a:prstGeom prst="rect">
            <a:avLst/>
          </a:prstGeom>
        </p:spPr>
        <p:txBody>
          <a:bodyPr lIns="91439" tIns="45719" rIns="91439" bIns="45719" numCol="1" spcCol="38100"/>
          <a:lstStyle/>
          <a:p>
            <a:endParaRPr/>
          </a:p>
        </p:txBody>
      </p:sp>
      <p:sp>
        <p:nvSpPr>
          <p:cNvPr id="1595" name="Shape 15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peakers">
    <p:spTree>
      <p:nvGrpSpPr>
        <p:cNvPr id="1" name=""/>
        <p:cNvGrpSpPr/>
        <p:nvPr/>
      </p:nvGrpSpPr>
      <p:grpSpPr>
        <a:xfrm>
          <a:off x="0" y="0"/>
          <a:ext cx="0" cy="0"/>
          <a:chOff x="0" y="0"/>
          <a:chExt cx="0" cy="0"/>
        </a:xfrm>
      </p:grpSpPr>
      <p:sp>
        <p:nvSpPr>
          <p:cNvPr id="151" name="Shape 151"/>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52" name="Shape 152"/>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53" name="Shape 153"/>
          <p:cNvSpPr/>
          <p:nvPr/>
        </p:nvSpPr>
        <p:spPr>
          <a:xfrm>
            <a:off x="681781" y="1355276"/>
            <a:ext cx="1270001" cy="67520"/>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54" name="Shape 154"/>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t>Title Text</a:t>
            </a:r>
          </a:p>
        </p:txBody>
      </p:sp>
      <p:sp>
        <p:nvSpPr>
          <p:cNvPr id="155" name="Shape 155"/>
          <p:cNvSpPr>
            <a:spLocks noGrp="1"/>
          </p:cNvSpPr>
          <p:nvPr>
            <p:ph type="pic" sz="quarter" idx="13"/>
          </p:nvPr>
        </p:nvSpPr>
        <p:spPr>
          <a:xfrm>
            <a:off x="5048227" y="3312489"/>
            <a:ext cx="2924566" cy="2924567"/>
          </a:xfrm>
          <a:prstGeom prst="rect">
            <a:avLst/>
          </a:prstGeom>
          <a:ln w="38100">
            <a:solidFill>
              <a:srgbClr val="00829D"/>
            </a:solidFill>
          </a:ln>
        </p:spPr>
        <p:txBody>
          <a:bodyPr lIns="91439" tIns="45719" rIns="91439" bIns="45719" numCol="1" spcCol="38100"/>
          <a:lstStyle/>
          <a:p>
            <a:endParaRPr/>
          </a:p>
        </p:txBody>
      </p:sp>
      <p:sp>
        <p:nvSpPr>
          <p:cNvPr id="156" name="Shape 156"/>
          <p:cNvSpPr>
            <a:spLocks noGrp="1"/>
          </p:cNvSpPr>
          <p:nvPr>
            <p:ph type="body" sz="quarter" idx="14"/>
          </p:nvPr>
        </p:nvSpPr>
        <p:spPr>
          <a:xfrm>
            <a:off x="5142899" y="6426556"/>
            <a:ext cx="2735324" cy="778088"/>
          </a:xfrm>
          <a:prstGeom prst="rect">
            <a:avLst/>
          </a:prstGeom>
        </p:spPr>
        <p:txBody>
          <a:bodyPr numCol="1" spcCol="38100">
            <a:spAutoFit/>
          </a:bodyPr>
          <a:lstStyle/>
          <a:p>
            <a:pPr algn="ctr">
              <a:lnSpc>
                <a:spcPct val="100000"/>
              </a:lnSpc>
              <a:spcBef>
                <a:spcPts val="0"/>
              </a:spcBef>
              <a:defRPr sz="1600" b="1" cap="all" spc="112">
                <a:solidFill>
                  <a:srgbClr val="FFFFFF"/>
                </a:solidFill>
              </a:defRPr>
            </a:pPr>
            <a:r>
              <a:t>Jane Doe</a:t>
            </a:r>
          </a:p>
          <a:p>
            <a:pPr algn="ctr">
              <a:lnSpc>
                <a:spcPct val="100000"/>
              </a:lnSpc>
              <a:spcBef>
                <a:spcPts val="0"/>
              </a:spcBef>
              <a:defRPr sz="1400" b="1" cap="all" spc="98">
                <a:solidFill>
                  <a:srgbClr val="0C5C74"/>
                </a:solidFill>
              </a:defRPr>
            </a:pPr>
            <a:r>
              <a:t>Senior Director</a:t>
            </a:r>
          </a:p>
          <a:p>
            <a:pPr algn="ctr">
              <a:lnSpc>
                <a:spcPct val="100000"/>
              </a:lnSpc>
              <a:spcBef>
                <a:spcPts val="0"/>
              </a:spcBef>
              <a:defRPr sz="1200" b="1" cap="all" spc="84">
                <a:solidFill>
                  <a:srgbClr val="FFFFFF">
                    <a:alpha val="50000"/>
                  </a:srgbClr>
                </a:solidFill>
              </a:defRPr>
            </a:pPr>
            <a:r>
              <a:t>Human Resources</a:t>
            </a:r>
          </a:p>
        </p:txBody>
      </p:sp>
      <p:sp>
        <p:nvSpPr>
          <p:cNvPr id="157" name="Shape 157"/>
          <p:cNvSpPr>
            <a:spLocks noGrp="1"/>
          </p:cNvSpPr>
          <p:nvPr>
            <p:ph type="pic" sz="quarter" idx="15"/>
          </p:nvPr>
        </p:nvSpPr>
        <p:spPr>
          <a:xfrm>
            <a:off x="8664364" y="3312489"/>
            <a:ext cx="2924567" cy="2924567"/>
          </a:xfrm>
          <a:prstGeom prst="rect">
            <a:avLst/>
          </a:prstGeom>
          <a:ln w="38100">
            <a:solidFill>
              <a:srgbClr val="00829D"/>
            </a:solidFill>
          </a:ln>
        </p:spPr>
        <p:txBody>
          <a:bodyPr lIns="91439" tIns="45719" rIns="91439" bIns="45719" numCol="1" spcCol="38100"/>
          <a:lstStyle/>
          <a:p>
            <a:endParaRPr/>
          </a:p>
        </p:txBody>
      </p:sp>
      <p:sp>
        <p:nvSpPr>
          <p:cNvPr id="158" name="Shape 158"/>
          <p:cNvSpPr>
            <a:spLocks noGrp="1"/>
          </p:cNvSpPr>
          <p:nvPr>
            <p:ph type="body" sz="quarter" idx="16"/>
          </p:nvPr>
        </p:nvSpPr>
        <p:spPr>
          <a:xfrm>
            <a:off x="8759036" y="6426556"/>
            <a:ext cx="2735324" cy="778088"/>
          </a:xfrm>
          <a:prstGeom prst="rect">
            <a:avLst/>
          </a:prstGeom>
        </p:spPr>
        <p:txBody>
          <a:bodyPr numCol="1" spcCol="38100">
            <a:spAutoFit/>
          </a:bodyPr>
          <a:lstStyle/>
          <a:p>
            <a:pPr algn="ctr">
              <a:lnSpc>
                <a:spcPct val="100000"/>
              </a:lnSpc>
              <a:spcBef>
                <a:spcPts val="0"/>
              </a:spcBef>
              <a:defRPr sz="1600" b="1" cap="all" spc="112">
                <a:solidFill>
                  <a:srgbClr val="FFFFFF"/>
                </a:solidFill>
              </a:defRPr>
            </a:pPr>
            <a:r>
              <a:t>Jane Doe</a:t>
            </a:r>
          </a:p>
          <a:p>
            <a:pPr algn="ctr">
              <a:lnSpc>
                <a:spcPct val="100000"/>
              </a:lnSpc>
              <a:spcBef>
                <a:spcPts val="0"/>
              </a:spcBef>
              <a:defRPr sz="1400" b="1" cap="all" spc="98">
                <a:solidFill>
                  <a:srgbClr val="0C5C74"/>
                </a:solidFill>
              </a:defRPr>
            </a:pPr>
            <a:r>
              <a:t>Senior Director</a:t>
            </a:r>
          </a:p>
          <a:p>
            <a:pPr algn="ctr">
              <a:lnSpc>
                <a:spcPct val="100000"/>
              </a:lnSpc>
              <a:spcBef>
                <a:spcPts val="0"/>
              </a:spcBef>
              <a:defRPr sz="1200" b="1" cap="all" spc="84">
                <a:solidFill>
                  <a:srgbClr val="FFFFFF">
                    <a:alpha val="50000"/>
                  </a:srgbClr>
                </a:solidFill>
              </a:defRPr>
            </a:pPr>
            <a:r>
              <a:t>Human Resources</a:t>
            </a:r>
          </a:p>
        </p:txBody>
      </p:sp>
      <p:sp>
        <p:nvSpPr>
          <p:cNvPr id="159" name="Shape 159"/>
          <p:cNvSpPr>
            <a:spLocks noGrp="1"/>
          </p:cNvSpPr>
          <p:nvPr>
            <p:ph type="pic" sz="quarter" idx="17"/>
          </p:nvPr>
        </p:nvSpPr>
        <p:spPr>
          <a:xfrm>
            <a:off x="1382995" y="3312489"/>
            <a:ext cx="2924566" cy="2924567"/>
          </a:xfrm>
          <a:prstGeom prst="rect">
            <a:avLst/>
          </a:prstGeom>
          <a:ln w="38100">
            <a:solidFill>
              <a:srgbClr val="00829D"/>
            </a:solidFill>
          </a:ln>
        </p:spPr>
        <p:txBody>
          <a:bodyPr lIns="91439" tIns="45719" rIns="91439" bIns="45719" numCol="1" spcCol="38100"/>
          <a:lstStyle/>
          <a:p>
            <a:endParaRPr dirty="0"/>
          </a:p>
        </p:txBody>
      </p:sp>
      <p:sp>
        <p:nvSpPr>
          <p:cNvPr id="160" name="Shape 160"/>
          <p:cNvSpPr>
            <a:spLocks noGrp="1"/>
          </p:cNvSpPr>
          <p:nvPr>
            <p:ph type="body" sz="quarter" idx="18"/>
          </p:nvPr>
        </p:nvSpPr>
        <p:spPr>
          <a:xfrm>
            <a:off x="1477667" y="6426556"/>
            <a:ext cx="2735324" cy="778088"/>
          </a:xfrm>
          <a:prstGeom prst="rect">
            <a:avLst/>
          </a:prstGeom>
        </p:spPr>
        <p:txBody>
          <a:bodyPr numCol="1" spcCol="38100">
            <a:spAutoFit/>
          </a:bodyPr>
          <a:lstStyle/>
          <a:p>
            <a:pPr algn="ctr">
              <a:lnSpc>
                <a:spcPct val="100000"/>
              </a:lnSpc>
              <a:spcBef>
                <a:spcPts val="0"/>
              </a:spcBef>
              <a:defRPr sz="1600" b="1" cap="all" spc="112">
                <a:solidFill>
                  <a:srgbClr val="FFFFFF"/>
                </a:solidFill>
              </a:defRPr>
            </a:pPr>
            <a:r>
              <a:rPr dirty="0"/>
              <a:t>Jane Doe</a:t>
            </a:r>
          </a:p>
          <a:p>
            <a:pPr algn="ctr">
              <a:lnSpc>
                <a:spcPct val="100000"/>
              </a:lnSpc>
              <a:spcBef>
                <a:spcPts val="0"/>
              </a:spcBef>
              <a:defRPr sz="1400" b="1" cap="all" spc="98">
                <a:solidFill>
                  <a:srgbClr val="0C5C74"/>
                </a:solidFill>
              </a:defRPr>
            </a:pPr>
            <a:r>
              <a:rPr dirty="0"/>
              <a:t>Senior Director</a:t>
            </a:r>
          </a:p>
          <a:p>
            <a:pPr algn="ctr">
              <a:lnSpc>
                <a:spcPct val="100000"/>
              </a:lnSpc>
              <a:spcBef>
                <a:spcPts val="0"/>
              </a:spcBef>
              <a:defRPr sz="1200" b="1" cap="all" spc="84">
                <a:solidFill>
                  <a:srgbClr val="FFFFFF">
                    <a:alpha val="50000"/>
                  </a:srgbClr>
                </a:solidFill>
              </a:defRPr>
            </a:pPr>
            <a:r>
              <a:rPr dirty="0"/>
              <a:t>Human Resources</a:t>
            </a:r>
          </a:p>
        </p:txBody>
      </p:sp>
      <p:sp>
        <p:nvSpPr>
          <p:cNvPr id="161" name="Shape 161"/>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62" name="Shape 162"/>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63" name="Shape 163"/>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64" name="Shape 164"/>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65" name="Shape 165"/>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66" name="Shape 166"/>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67" name="Shape 167"/>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68" name="Shape 168"/>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69" name="Shape 169"/>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70" name="Shape 17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177" name="Shape 177"/>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78" name="Shape 178"/>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179" name="Shape 179"/>
          <p:cNvSpPr/>
          <p:nvPr/>
        </p:nvSpPr>
        <p:spPr>
          <a:xfrm>
            <a:off x="681781" y="1355276"/>
            <a:ext cx="1270001" cy="67520"/>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180" name="Shape 180"/>
          <p:cNvSpPr>
            <a:spLocks noGrp="1"/>
          </p:cNvSpPr>
          <p:nvPr>
            <p:ph type="title"/>
          </p:nvPr>
        </p:nvSpPr>
        <p:spPr>
          <a:xfrm>
            <a:off x="681781" y="1536425"/>
            <a:ext cx="9936784" cy="1026144"/>
          </a:xfrm>
          <a:prstGeom prst="rect">
            <a:avLst/>
          </a:prstGeom>
        </p:spPr>
        <p:txBody>
          <a:bodyPr/>
          <a:lstStyle>
            <a:lvl1pPr>
              <a:defRPr spc="0">
                <a:solidFill>
                  <a:srgbClr val="FFFFFF"/>
                </a:solidFill>
              </a:defRPr>
            </a:lvl1pPr>
          </a:lstStyle>
          <a:p>
            <a:r>
              <a:t>Title Text</a:t>
            </a:r>
          </a:p>
        </p:txBody>
      </p:sp>
      <p:sp>
        <p:nvSpPr>
          <p:cNvPr id="181" name="Shape 181"/>
          <p:cNvSpPr>
            <a:spLocks noGrp="1"/>
          </p:cNvSpPr>
          <p:nvPr>
            <p:ph type="body" sz="quarter" idx="13"/>
          </p:nvPr>
        </p:nvSpPr>
        <p:spPr>
          <a:xfrm>
            <a:off x="681781" y="2903459"/>
            <a:ext cx="2654301" cy="536788"/>
          </a:xfrm>
          <a:prstGeom prst="rect">
            <a:avLst/>
          </a:prstGeom>
        </p:spPr>
        <p:txBody>
          <a:bodyPr numCol="1" spcCol="38100" anchor="b">
            <a:spAutoFit/>
          </a:bodyPr>
          <a:lstStyle>
            <a:lvl1pPr>
              <a:lnSpc>
                <a:spcPct val="100000"/>
              </a:lnSpc>
              <a:spcBef>
                <a:spcPts val="0"/>
              </a:spcBef>
              <a:defRPr sz="2800" b="1" cap="all" spc="-112">
                <a:solidFill>
                  <a:srgbClr val="FFFFFF"/>
                </a:solidFill>
              </a:defRPr>
            </a:lvl1pPr>
          </a:lstStyle>
          <a:p>
            <a:r>
              <a:t>8:00 - 8:30</a:t>
            </a:r>
          </a:p>
        </p:txBody>
      </p:sp>
      <p:sp>
        <p:nvSpPr>
          <p:cNvPr id="182" name="Shape 182"/>
          <p:cNvSpPr>
            <a:spLocks noGrp="1"/>
          </p:cNvSpPr>
          <p:nvPr>
            <p:ph type="body" sz="quarter" idx="14"/>
          </p:nvPr>
        </p:nvSpPr>
        <p:spPr>
          <a:xfrm>
            <a:off x="3506527" y="2903459"/>
            <a:ext cx="2654300" cy="536788"/>
          </a:xfrm>
          <a:prstGeom prst="rect">
            <a:avLst/>
          </a:prstGeom>
        </p:spPr>
        <p:txBody>
          <a:bodyPr numCol="1" spcCol="38100" anchor="b">
            <a:spAutoFit/>
          </a:bodyPr>
          <a:lstStyle>
            <a:lvl1pPr>
              <a:lnSpc>
                <a:spcPct val="100000"/>
              </a:lnSpc>
              <a:spcBef>
                <a:spcPts val="0"/>
              </a:spcBef>
              <a:defRPr sz="2800" b="1" cap="all" spc="-112">
                <a:solidFill>
                  <a:srgbClr val="FFFFFF"/>
                </a:solidFill>
              </a:defRPr>
            </a:lvl1pPr>
          </a:lstStyle>
          <a:p>
            <a:r>
              <a:t>8:30 - 9:00</a:t>
            </a:r>
          </a:p>
        </p:txBody>
      </p:sp>
      <p:sp>
        <p:nvSpPr>
          <p:cNvPr id="183" name="Shape 183"/>
          <p:cNvSpPr>
            <a:spLocks noGrp="1"/>
          </p:cNvSpPr>
          <p:nvPr>
            <p:ph type="body" sz="quarter" idx="15"/>
          </p:nvPr>
        </p:nvSpPr>
        <p:spPr>
          <a:xfrm>
            <a:off x="6331954" y="2903459"/>
            <a:ext cx="2654300" cy="536788"/>
          </a:xfrm>
          <a:prstGeom prst="rect">
            <a:avLst/>
          </a:prstGeom>
        </p:spPr>
        <p:txBody>
          <a:bodyPr numCol="1" spcCol="38100" anchor="b">
            <a:spAutoFit/>
          </a:bodyPr>
          <a:lstStyle>
            <a:lvl1pPr>
              <a:lnSpc>
                <a:spcPct val="100000"/>
              </a:lnSpc>
              <a:spcBef>
                <a:spcPts val="0"/>
              </a:spcBef>
              <a:defRPr sz="2800" b="1" cap="all" spc="-112">
                <a:solidFill>
                  <a:srgbClr val="FFFFFF"/>
                </a:solidFill>
              </a:defRPr>
            </a:lvl1pPr>
          </a:lstStyle>
          <a:p>
            <a:r>
              <a:t>9:00 - 1:00</a:t>
            </a:r>
          </a:p>
        </p:txBody>
      </p:sp>
      <p:sp>
        <p:nvSpPr>
          <p:cNvPr id="184" name="Shape 184"/>
          <p:cNvSpPr>
            <a:spLocks noGrp="1"/>
          </p:cNvSpPr>
          <p:nvPr>
            <p:ph type="body" sz="quarter" idx="16"/>
          </p:nvPr>
        </p:nvSpPr>
        <p:spPr>
          <a:xfrm>
            <a:off x="681781" y="3781137"/>
            <a:ext cx="2654301" cy="701887"/>
          </a:xfrm>
          <a:prstGeom prst="rect">
            <a:avLst/>
          </a:prstGeom>
        </p:spPr>
        <p:txBody>
          <a:bodyPr numCol="1" spcCol="38100">
            <a:spAutoFit/>
          </a:bodyPr>
          <a:lstStyle/>
          <a:p>
            <a:pPr>
              <a:spcBef>
                <a:spcPts val="0"/>
              </a:spcBef>
              <a:defRPr sz="1600" b="1" cap="all" spc="112">
                <a:solidFill>
                  <a:srgbClr val="FFFFFF"/>
                </a:solidFill>
              </a:defRPr>
            </a:pPr>
            <a:r>
              <a:t>Session Name</a:t>
            </a:r>
          </a:p>
          <a:p>
            <a:pPr>
              <a:spcBef>
                <a:spcPts val="0"/>
              </a:spcBef>
              <a:defRPr sz="1300" b="1" cap="all" spc="91">
                <a:solidFill>
                  <a:srgbClr val="0C5C74"/>
                </a:solidFill>
              </a:defRPr>
            </a:pPr>
            <a:r>
              <a:t>Speaker Name</a:t>
            </a:r>
          </a:p>
          <a:p>
            <a:pPr>
              <a:spcBef>
                <a:spcPts val="0"/>
              </a:spcBef>
              <a:defRPr sz="1100" b="1" cap="all" spc="77">
                <a:solidFill>
                  <a:srgbClr val="FFFFFF">
                    <a:alpha val="50000"/>
                  </a:srgbClr>
                </a:solidFill>
              </a:defRPr>
            </a:pPr>
            <a:r>
              <a:t>Speaker Title</a:t>
            </a:r>
          </a:p>
        </p:txBody>
      </p:sp>
      <p:sp>
        <p:nvSpPr>
          <p:cNvPr id="185" name="Shape 185"/>
          <p:cNvSpPr>
            <a:spLocks noGrp="1"/>
          </p:cNvSpPr>
          <p:nvPr>
            <p:ph type="body" sz="quarter" idx="17"/>
          </p:nvPr>
        </p:nvSpPr>
        <p:spPr>
          <a:xfrm>
            <a:off x="9153597" y="2903459"/>
            <a:ext cx="2654301" cy="536788"/>
          </a:xfrm>
          <a:prstGeom prst="rect">
            <a:avLst/>
          </a:prstGeom>
        </p:spPr>
        <p:txBody>
          <a:bodyPr numCol="1" spcCol="38100" anchor="b">
            <a:spAutoFit/>
          </a:bodyPr>
          <a:lstStyle>
            <a:lvl1pPr>
              <a:lnSpc>
                <a:spcPct val="100000"/>
              </a:lnSpc>
              <a:spcBef>
                <a:spcPts val="0"/>
              </a:spcBef>
              <a:defRPr sz="2800" b="1" cap="all" spc="-112">
                <a:solidFill>
                  <a:srgbClr val="FFFFFF"/>
                </a:solidFill>
              </a:defRPr>
            </a:lvl1pPr>
          </a:lstStyle>
          <a:p>
            <a:r>
              <a:t>1:00 - 4:30</a:t>
            </a:r>
          </a:p>
        </p:txBody>
      </p:sp>
      <p:sp>
        <p:nvSpPr>
          <p:cNvPr id="186" name="Shape 186"/>
          <p:cNvSpPr>
            <a:spLocks noGrp="1"/>
          </p:cNvSpPr>
          <p:nvPr>
            <p:ph type="body" sz="quarter" idx="18"/>
          </p:nvPr>
        </p:nvSpPr>
        <p:spPr>
          <a:xfrm>
            <a:off x="681781" y="4994359"/>
            <a:ext cx="2654301" cy="295488"/>
          </a:xfrm>
          <a:prstGeom prst="rect">
            <a:avLst/>
          </a:prstGeom>
        </p:spPr>
        <p:txBody>
          <a:bodyPr numCol="1" spcCol="38100">
            <a:spAutoFit/>
          </a:bodyPr>
          <a:lstStyle>
            <a:lvl1pPr>
              <a:lnSpc>
                <a:spcPct val="100000"/>
              </a:lnSpc>
              <a:spcBef>
                <a:spcPts val="1200"/>
              </a:spcBef>
              <a:defRPr sz="1400">
                <a:solidFill>
                  <a:srgbClr val="FFFFFF"/>
                </a:solidFill>
              </a:defRPr>
            </a:lvl1pPr>
          </a:lstStyle>
          <a:p>
            <a:r>
              <a:t>Session Description</a:t>
            </a:r>
          </a:p>
        </p:txBody>
      </p:sp>
      <p:sp>
        <p:nvSpPr>
          <p:cNvPr id="187" name="Shape 187"/>
          <p:cNvSpPr>
            <a:spLocks noGrp="1"/>
          </p:cNvSpPr>
          <p:nvPr>
            <p:ph type="body" sz="quarter" idx="19"/>
          </p:nvPr>
        </p:nvSpPr>
        <p:spPr>
          <a:xfrm>
            <a:off x="3506527" y="3781137"/>
            <a:ext cx="2654301" cy="701887"/>
          </a:xfrm>
          <a:prstGeom prst="rect">
            <a:avLst/>
          </a:prstGeom>
        </p:spPr>
        <p:txBody>
          <a:bodyPr numCol="1" spcCol="38100">
            <a:spAutoFit/>
          </a:bodyPr>
          <a:lstStyle/>
          <a:p>
            <a:pPr>
              <a:spcBef>
                <a:spcPts val="0"/>
              </a:spcBef>
              <a:defRPr sz="1600" b="1" cap="all" spc="112">
                <a:solidFill>
                  <a:srgbClr val="FFFFFF"/>
                </a:solidFill>
              </a:defRPr>
            </a:pPr>
            <a:r>
              <a:t>Session Name</a:t>
            </a:r>
          </a:p>
          <a:p>
            <a:pPr>
              <a:spcBef>
                <a:spcPts val="0"/>
              </a:spcBef>
              <a:defRPr sz="1300" b="1" cap="all" spc="91">
                <a:solidFill>
                  <a:srgbClr val="0C5C74"/>
                </a:solidFill>
              </a:defRPr>
            </a:pPr>
            <a:r>
              <a:t>Speaker Name</a:t>
            </a:r>
          </a:p>
          <a:p>
            <a:pPr>
              <a:spcBef>
                <a:spcPts val="0"/>
              </a:spcBef>
              <a:defRPr sz="1100" b="1" cap="all" spc="77">
                <a:solidFill>
                  <a:srgbClr val="FFFFFF">
                    <a:alpha val="50000"/>
                  </a:srgbClr>
                </a:solidFill>
              </a:defRPr>
            </a:pPr>
            <a:r>
              <a:t>Speaker Title</a:t>
            </a:r>
          </a:p>
        </p:txBody>
      </p:sp>
      <p:sp>
        <p:nvSpPr>
          <p:cNvPr id="188" name="Shape 188"/>
          <p:cNvSpPr>
            <a:spLocks noGrp="1"/>
          </p:cNvSpPr>
          <p:nvPr>
            <p:ph type="body" sz="quarter" idx="20"/>
          </p:nvPr>
        </p:nvSpPr>
        <p:spPr>
          <a:xfrm>
            <a:off x="3506527" y="4994359"/>
            <a:ext cx="2654301" cy="295488"/>
          </a:xfrm>
          <a:prstGeom prst="rect">
            <a:avLst/>
          </a:prstGeom>
        </p:spPr>
        <p:txBody>
          <a:bodyPr numCol="1" spcCol="38100">
            <a:spAutoFit/>
          </a:bodyPr>
          <a:lstStyle>
            <a:lvl1pPr>
              <a:lnSpc>
                <a:spcPct val="100000"/>
              </a:lnSpc>
              <a:spcBef>
                <a:spcPts val="1200"/>
              </a:spcBef>
              <a:defRPr sz="1400">
                <a:solidFill>
                  <a:srgbClr val="FFFFFF"/>
                </a:solidFill>
              </a:defRPr>
            </a:lvl1pPr>
          </a:lstStyle>
          <a:p>
            <a:r>
              <a:t>Session Description</a:t>
            </a:r>
          </a:p>
        </p:txBody>
      </p:sp>
      <p:sp>
        <p:nvSpPr>
          <p:cNvPr id="189" name="Shape 189"/>
          <p:cNvSpPr>
            <a:spLocks noGrp="1"/>
          </p:cNvSpPr>
          <p:nvPr>
            <p:ph type="body" sz="quarter" idx="21"/>
          </p:nvPr>
        </p:nvSpPr>
        <p:spPr>
          <a:xfrm>
            <a:off x="6331954" y="3781554"/>
            <a:ext cx="2654301" cy="701887"/>
          </a:xfrm>
          <a:prstGeom prst="rect">
            <a:avLst/>
          </a:prstGeom>
        </p:spPr>
        <p:txBody>
          <a:bodyPr numCol="1" spcCol="38100">
            <a:spAutoFit/>
          </a:bodyPr>
          <a:lstStyle/>
          <a:p>
            <a:pPr>
              <a:spcBef>
                <a:spcPts val="0"/>
              </a:spcBef>
              <a:defRPr sz="1600" b="1" cap="all" spc="112">
                <a:solidFill>
                  <a:srgbClr val="FFFFFF"/>
                </a:solidFill>
              </a:defRPr>
            </a:pPr>
            <a:r>
              <a:t>Session Name</a:t>
            </a:r>
          </a:p>
          <a:p>
            <a:pPr>
              <a:spcBef>
                <a:spcPts val="0"/>
              </a:spcBef>
              <a:defRPr sz="1300" b="1" cap="all" spc="91">
                <a:solidFill>
                  <a:srgbClr val="0C5C74"/>
                </a:solidFill>
              </a:defRPr>
            </a:pPr>
            <a:r>
              <a:t>Speaker Name</a:t>
            </a:r>
          </a:p>
          <a:p>
            <a:pPr>
              <a:spcBef>
                <a:spcPts val="0"/>
              </a:spcBef>
              <a:defRPr sz="1100" b="1" cap="all" spc="77">
                <a:solidFill>
                  <a:srgbClr val="FFFFFF">
                    <a:alpha val="50000"/>
                  </a:srgbClr>
                </a:solidFill>
              </a:defRPr>
            </a:pPr>
            <a:r>
              <a:t>Speaker Title</a:t>
            </a:r>
          </a:p>
        </p:txBody>
      </p:sp>
      <p:sp>
        <p:nvSpPr>
          <p:cNvPr id="190" name="Shape 190"/>
          <p:cNvSpPr>
            <a:spLocks noGrp="1"/>
          </p:cNvSpPr>
          <p:nvPr>
            <p:ph type="body" sz="quarter" idx="22"/>
          </p:nvPr>
        </p:nvSpPr>
        <p:spPr>
          <a:xfrm>
            <a:off x="6331954" y="4994776"/>
            <a:ext cx="2654301" cy="295488"/>
          </a:xfrm>
          <a:prstGeom prst="rect">
            <a:avLst/>
          </a:prstGeom>
        </p:spPr>
        <p:txBody>
          <a:bodyPr numCol="1" spcCol="38100">
            <a:spAutoFit/>
          </a:bodyPr>
          <a:lstStyle>
            <a:lvl1pPr>
              <a:lnSpc>
                <a:spcPct val="100000"/>
              </a:lnSpc>
              <a:spcBef>
                <a:spcPts val="1200"/>
              </a:spcBef>
              <a:defRPr sz="1400">
                <a:solidFill>
                  <a:srgbClr val="FFFFFF"/>
                </a:solidFill>
              </a:defRPr>
            </a:lvl1pPr>
          </a:lstStyle>
          <a:p>
            <a:r>
              <a:t>Session Description</a:t>
            </a:r>
          </a:p>
        </p:txBody>
      </p:sp>
      <p:sp>
        <p:nvSpPr>
          <p:cNvPr id="191" name="Shape 191"/>
          <p:cNvSpPr>
            <a:spLocks noGrp="1"/>
          </p:cNvSpPr>
          <p:nvPr>
            <p:ph type="body" sz="quarter" idx="23"/>
          </p:nvPr>
        </p:nvSpPr>
        <p:spPr>
          <a:xfrm>
            <a:off x="9153597" y="3781137"/>
            <a:ext cx="2654301" cy="701887"/>
          </a:xfrm>
          <a:prstGeom prst="rect">
            <a:avLst/>
          </a:prstGeom>
        </p:spPr>
        <p:txBody>
          <a:bodyPr numCol="1" spcCol="38100">
            <a:spAutoFit/>
          </a:bodyPr>
          <a:lstStyle/>
          <a:p>
            <a:pPr>
              <a:spcBef>
                <a:spcPts val="0"/>
              </a:spcBef>
              <a:defRPr sz="1600" b="1" cap="all" spc="112">
                <a:solidFill>
                  <a:srgbClr val="FFFFFF"/>
                </a:solidFill>
              </a:defRPr>
            </a:pPr>
            <a:r>
              <a:t>Session Name</a:t>
            </a:r>
          </a:p>
          <a:p>
            <a:pPr>
              <a:spcBef>
                <a:spcPts val="0"/>
              </a:spcBef>
              <a:defRPr sz="1300" b="1" cap="all" spc="91">
                <a:solidFill>
                  <a:srgbClr val="0C5C74"/>
                </a:solidFill>
              </a:defRPr>
            </a:pPr>
            <a:r>
              <a:t>Speaker Name</a:t>
            </a:r>
          </a:p>
          <a:p>
            <a:pPr>
              <a:spcBef>
                <a:spcPts val="0"/>
              </a:spcBef>
              <a:defRPr sz="1100" b="1" cap="all" spc="77">
                <a:solidFill>
                  <a:srgbClr val="FFFFFF">
                    <a:alpha val="50000"/>
                  </a:srgbClr>
                </a:solidFill>
              </a:defRPr>
            </a:pPr>
            <a:r>
              <a:t>Speaker Title</a:t>
            </a:r>
          </a:p>
        </p:txBody>
      </p:sp>
      <p:sp>
        <p:nvSpPr>
          <p:cNvPr id="192" name="Shape 192"/>
          <p:cNvSpPr>
            <a:spLocks noGrp="1"/>
          </p:cNvSpPr>
          <p:nvPr>
            <p:ph type="body" sz="quarter" idx="24"/>
          </p:nvPr>
        </p:nvSpPr>
        <p:spPr>
          <a:xfrm>
            <a:off x="9153597" y="4994359"/>
            <a:ext cx="2654301" cy="295488"/>
          </a:xfrm>
          <a:prstGeom prst="rect">
            <a:avLst/>
          </a:prstGeom>
        </p:spPr>
        <p:txBody>
          <a:bodyPr numCol="1" spcCol="38100">
            <a:spAutoFit/>
          </a:bodyPr>
          <a:lstStyle>
            <a:lvl1pPr>
              <a:lnSpc>
                <a:spcPct val="100000"/>
              </a:lnSpc>
              <a:spcBef>
                <a:spcPts val="1200"/>
              </a:spcBef>
              <a:defRPr sz="1400">
                <a:solidFill>
                  <a:srgbClr val="FFFFFF"/>
                </a:solidFill>
              </a:defRPr>
            </a:lvl1pPr>
          </a:lstStyle>
          <a:p>
            <a:r>
              <a:t>Session Description</a:t>
            </a:r>
          </a:p>
        </p:txBody>
      </p:sp>
      <p:sp>
        <p:nvSpPr>
          <p:cNvPr id="193" name="Shape 193"/>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94" name="Shape 194"/>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95" name="Shape 195"/>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96" name="Shape 196"/>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97" name="Shape 197"/>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98" name="Shape 198"/>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99" name="Shape 199"/>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00" name="Shape 200"/>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01" name="Shape 201"/>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02" name="Shape 20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209" name="Shape 209"/>
          <p:cNvSpPr/>
          <p:nvPr/>
        </p:nvSpPr>
        <p:spPr>
          <a:xfrm>
            <a:off x="-2739" y="681781"/>
            <a:ext cx="13007540"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210" name="Shape 210"/>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211" name="Shape 211"/>
          <p:cNvSpPr>
            <a:spLocks noGrp="1"/>
          </p:cNvSpPr>
          <p:nvPr>
            <p:ph type="title"/>
          </p:nvPr>
        </p:nvSpPr>
        <p:spPr>
          <a:xfrm>
            <a:off x="681781" y="1536425"/>
            <a:ext cx="9936784" cy="1026144"/>
          </a:xfrm>
          <a:prstGeom prst="rect">
            <a:avLst/>
          </a:prstGeom>
        </p:spPr>
        <p:txBody>
          <a:bodyPr lIns="25400" tIns="25400" rIns="25400" bIns="25400"/>
          <a:lstStyle>
            <a:lvl1pPr>
              <a:defRPr spc="0">
                <a:solidFill>
                  <a:srgbClr val="FFFFFF"/>
                </a:solidFill>
              </a:defRPr>
            </a:lvl1pPr>
          </a:lstStyle>
          <a:p>
            <a:r>
              <a:rPr dirty="0"/>
              <a:t>Title Text</a:t>
            </a:r>
          </a:p>
        </p:txBody>
      </p:sp>
      <p:sp>
        <p:nvSpPr>
          <p:cNvPr id="212" name="Shape 212"/>
          <p:cNvSpPr>
            <a:spLocks noGrp="1"/>
          </p:cNvSpPr>
          <p:nvPr>
            <p:ph type="body" sz="half" idx="1"/>
          </p:nvPr>
        </p:nvSpPr>
        <p:spPr>
          <a:xfrm>
            <a:off x="681781" y="2789829"/>
            <a:ext cx="9936784" cy="4918426"/>
          </a:xfrm>
          <a:prstGeom prst="rect">
            <a:avLst/>
          </a:prstGeom>
        </p:spPr>
        <p:txBody>
          <a:bodyPr numCol="1" spcCol="38100">
            <a:normAutofit/>
          </a:bodyPr>
          <a:lstStyle>
            <a:lvl1pPr marL="245626" indent="-245626">
              <a:lnSpc>
                <a:spcPct val="100000"/>
              </a:lnSpc>
              <a:spcBef>
                <a:spcPts val="1900"/>
              </a:spcBef>
              <a:buClr>
                <a:srgbClr val="FFFFFF"/>
              </a:buClr>
              <a:buSzPct val="75000"/>
              <a:buChar char="•"/>
              <a:defRPr sz="2200">
                <a:solidFill>
                  <a:srgbClr val="FFFFFF"/>
                </a:solidFill>
              </a:defRPr>
            </a:lvl1pPr>
            <a:lvl2pPr marL="903653" indent="-268653">
              <a:spcBef>
                <a:spcPts val="1900"/>
              </a:spcBef>
              <a:buClr>
                <a:srgbClr val="FFFFFF"/>
              </a:buClr>
              <a:buSzPct val="75000"/>
              <a:buChar char="•"/>
              <a:defRPr sz="2200" b="0" cap="none" spc="0">
                <a:solidFill>
                  <a:srgbClr val="FFFFFF"/>
                </a:solidFill>
              </a:defRPr>
            </a:lvl2pPr>
            <a:lvl3pPr marL="1538653" indent="-268653">
              <a:spcBef>
                <a:spcPts val="1900"/>
              </a:spcBef>
              <a:buClr>
                <a:srgbClr val="FFFFFF"/>
              </a:buClr>
              <a:buSzPct val="75000"/>
              <a:buChar char="•"/>
              <a:defRPr sz="2200">
                <a:solidFill>
                  <a:srgbClr val="FFFFFF"/>
                </a:solidFill>
              </a:defRPr>
            </a:lvl3pPr>
            <a:lvl4pPr marL="2173653" marR="0" indent="-268653">
              <a:spcBef>
                <a:spcPts val="1900"/>
              </a:spcBef>
              <a:buClr>
                <a:srgbClr val="FFFFFF"/>
              </a:buClr>
              <a:defRPr sz="2200">
                <a:solidFill>
                  <a:srgbClr val="FFFFFF"/>
                </a:solidFill>
              </a:defRPr>
            </a:lvl4pPr>
            <a:lvl5pPr marL="2808653" marR="0" indent="-268653">
              <a:spcBef>
                <a:spcPts val="1900"/>
              </a:spcBef>
              <a:buClr>
                <a:srgbClr val="FFFFFF"/>
              </a:buClr>
              <a:buSzPct val="75000"/>
              <a:buChar char="•"/>
              <a:defRPr sz="22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213" name="Shape 213"/>
          <p:cNvSpPr/>
          <p:nvPr/>
        </p:nvSpPr>
        <p:spPr>
          <a:xfrm>
            <a:off x="681781" y="1355276"/>
            <a:ext cx="1270001" cy="67520"/>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214" name="Shape 214"/>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15" name="Shape 215"/>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16" name="Shape 216"/>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17" name="Shape 217"/>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18" name="Shape 218"/>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19" name="Shape 219"/>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20" name="Shape 220"/>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21" name="Shape 221"/>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22" name="Shape 222"/>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23" name="Shape 22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30" name="Shape 230"/>
          <p:cNvSpPr/>
          <p:nvPr/>
        </p:nvSpPr>
        <p:spPr>
          <a:xfrm>
            <a:off x="-2739" y="681781"/>
            <a:ext cx="8026412" cy="7708256"/>
          </a:xfrm>
          <a:prstGeom prst="rect">
            <a:avLst/>
          </a:prstGeom>
          <a:solidFill>
            <a:srgbClr val="24B2C8"/>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231" name="Shape 231"/>
          <p:cNvSpPr>
            <a:spLocks noGrp="1"/>
          </p:cNvSpPr>
          <p:nvPr>
            <p:ph type="pic" sz="half" idx="13"/>
          </p:nvPr>
        </p:nvSpPr>
        <p:spPr>
          <a:xfrm>
            <a:off x="8023672" y="681781"/>
            <a:ext cx="4981128" cy="7708256"/>
          </a:xfrm>
          <a:prstGeom prst="rect">
            <a:avLst/>
          </a:prstGeom>
        </p:spPr>
        <p:txBody>
          <a:bodyPr lIns="91439" tIns="45719" rIns="91439" bIns="45719" numCol="1" spcCol="38100"/>
          <a:lstStyle/>
          <a:p>
            <a:endParaRPr/>
          </a:p>
        </p:txBody>
      </p:sp>
      <p:sp>
        <p:nvSpPr>
          <p:cNvPr id="232" name="Shape 232"/>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a:p>
        </p:txBody>
      </p:sp>
      <p:sp>
        <p:nvSpPr>
          <p:cNvPr id="233" name="Shape 233"/>
          <p:cNvSpPr/>
          <p:nvPr/>
        </p:nvSpPr>
        <p:spPr>
          <a:xfrm>
            <a:off x="681781" y="1355276"/>
            <a:ext cx="1270001" cy="67520"/>
          </a:xfrm>
          <a:prstGeom prst="rect">
            <a:avLst/>
          </a:prstGeom>
          <a:solidFill>
            <a:srgbClr val="FFFFFF"/>
          </a:solidFill>
          <a:ln w="3175">
            <a:miter lim="400000"/>
          </a:ln>
        </p:spPr>
        <p:txBody>
          <a:bodyPr lIns="50800" tIns="50800" rIns="50800" bIns="50800" anchor="ctr"/>
          <a:lstStyle/>
          <a:p>
            <a:pPr algn="ctr" defTabSz="825500">
              <a:spcBef>
                <a:spcPts val="0"/>
              </a:spcBef>
              <a:defRPr sz="3200">
                <a:solidFill>
                  <a:srgbClr val="FFFFFF"/>
                </a:solidFill>
              </a:defRPr>
            </a:pPr>
            <a:endParaRPr/>
          </a:p>
        </p:txBody>
      </p:sp>
      <p:sp>
        <p:nvSpPr>
          <p:cNvPr id="234" name="Shape 234"/>
          <p:cNvSpPr>
            <a:spLocks noGrp="1"/>
          </p:cNvSpPr>
          <p:nvPr>
            <p:ph type="title"/>
          </p:nvPr>
        </p:nvSpPr>
        <p:spPr>
          <a:xfrm>
            <a:off x="681781" y="1536425"/>
            <a:ext cx="6319220" cy="1026144"/>
          </a:xfrm>
          <a:prstGeom prst="rect">
            <a:avLst/>
          </a:prstGeom>
        </p:spPr>
        <p:txBody>
          <a:bodyPr/>
          <a:lstStyle>
            <a:lvl1pPr>
              <a:defRPr spc="0">
                <a:solidFill>
                  <a:srgbClr val="FFFFFF"/>
                </a:solidFill>
              </a:defRPr>
            </a:lvl1pPr>
          </a:lstStyle>
          <a:p>
            <a:r>
              <a:rPr dirty="0"/>
              <a:t>Title Text</a:t>
            </a:r>
          </a:p>
        </p:txBody>
      </p:sp>
      <p:sp>
        <p:nvSpPr>
          <p:cNvPr id="235" name="Shape 235"/>
          <p:cNvSpPr>
            <a:spLocks noGrp="1"/>
          </p:cNvSpPr>
          <p:nvPr>
            <p:ph type="body" sz="half" idx="1"/>
          </p:nvPr>
        </p:nvSpPr>
        <p:spPr>
          <a:xfrm>
            <a:off x="681781" y="2789829"/>
            <a:ext cx="6319220" cy="4918426"/>
          </a:xfrm>
          <a:prstGeom prst="rect">
            <a:avLst/>
          </a:prstGeom>
        </p:spPr>
        <p:txBody>
          <a:bodyPr numCol="1" spcCol="38100">
            <a:normAutofit/>
          </a:bodyPr>
          <a:lstStyle>
            <a:lvl1pPr marL="245626" indent="-245626">
              <a:lnSpc>
                <a:spcPct val="100000"/>
              </a:lnSpc>
              <a:spcBef>
                <a:spcPts val="1900"/>
              </a:spcBef>
              <a:buClr>
                <a:srgbClr val="FFFFFF"/>
              </a:buClr>
              <a:buSzPct val="75000"/>
              <a:buChar char="•"/>
              <a:defRPr sz="2200">
                <a:solidFill>
                  <a:srgbClr val="FFFFFF"/>
                </a:solidFill>
              </a:defRPr>
            </a:lvl1pPr>
            <a:lvl2pPr marL="903653" indent="-268653">
              <a:spcBef>
                <a:spcPts val="1900"/>
              </a:spcBef>
              <a:buClr>
                <a:srgbClr val="FFFFFF"/>
              </a:buClr>
              <a:buSzPct val="75000"/>
              <a:buChar char="•"/>
              <a:defRPr sz="2200" b="0" cap="none" spc="0">
                <a:solidFill>
                  <a:srgbClr val="FFFFFF"/>
                </a:solidFill>
              </a:defRPr>
            </a:lvl2pPr>
            <a:lvl3pPr marL="1538653" indent="-268653">
              <a:spcBef>
                <a:spcPts val="1900"/>
              </a:spcBef>
              <a:buClr>
                <a:srgbClr val="FFFFFF"/>
              </a:buClr>
              <a:buSzPct val="75000"/>
              <a:buChar char="•"/>
              <a:defRPr sz="2200">
                <a:solidFill>
                  <a:srgbClr val="FFFFFF"/>
                </a:solidFill>
              </a:defRPr>
            </a:lvl3pPr>
            <a:lvl4pPr marL="2173653" marR="0" indent="-268653">
              <a:spcBef>
                <a:spcPts val="1900"/>
              </a:spcBef>
              <a:buClr>
                <a:srgbClr val="FFFFFF"/>
              </a:buClr>
              <a:defRPr sz="2200">
                <a:solidFill>
                  <a:srgbClr val="FFFFFF"/>
                </a:solidFill>
              </a:defRPr>
            </a:lvl4pPr>
            <a:lvl5pPr marL="2808653" marR="0" indent="-268653">
              <a:spcBef>
                <a:spcPts val="1900"/>
              </a:spcBef>
              <a:buClr>
                <a:srgbClr val="FFFFFF"/>
              </a:buClr>
              <a:buSzPct val="75000"/>
              <a:buChar char="•"/>
              <a:defRPr sz="22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236" name="Shape 236"/>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37" name="Shape 237"/>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38" name="Shape 238"/>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39" name="Shape 239"/>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40" name="Shape 240"/>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41" name="Shape 241"/>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42" name="Shape 242"/>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43" name="Shape 243"/>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44" name="Shape 244"/>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245" name="Shape 24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image" Target="../media/image1.jpe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image" Target="../media/image2.jpg"/><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681781" y="1536425"/>
            <a:ext cx="9936784" cy="1026144"/>
          </a:xfrm>
          <a:prstGeom prst="rect">
            <a:avLst/>
          </a:prstGeom>
          <a:ln w="3175">
            <a:miter lim="400000"/>
          </a:ln>
          <a:extLst>
            <a:ext uri="{C572A759-6A51-4108-AA02-DFA0A04FC94B}">
              <ma14:wrappingTextBoxFlag xmlns="" xmlns:ma14="http://schemas.microsoft.com/office/mac/drawingml/2011/main" val="1"/>
            </a:ext>
          </a:extLst>
        </p:spPr>
        <p:txBody>
          <a:bodyPr lIns="27093" tIns="27093" rIns="27093" bIns="27093">
            <a:normAutofit/>
          </a:bodyPr>
          <a:lstStyle/>
          <a:p>
            <a:r>
              <a:t>Title Text</a:t>
            </a:r>
          </a:p>
        </p:txBody>
      </p:sp>
      <p:sp>
        <p:nvSpPr>
          <p:cNvPr id="3" name="Shape 3"/>
          <p:cNvSpPr/>
          <p:nvPr/>
        </p:nvSpPr>
        <p:spPr>
          <a:xfrm>
            <a:off x="-1" y="0"/>
            <a:ext cx="13004802" cy="681782"/>
          </a:xfrm>
          <a:prstGeom prst="rect">
            <a:avLst/>
          </a:prstGeom>
          <a:solidFill>
            <a:schemeClr val="accent1"/>
          </a:solidFill>
          <a:ln w="3175">
            <a:miter lim="400000"/>
          </a:ln>
        </p:spPr>
        <p:txBody>
          <a:bodyPr lIns="27093" tIns="27093" rIns="27093" bIns="27093" anchor="ctr"/>
          <a:lstStyle/>
          <a:p>
            <a:pPr algn="ctr">
              <a:spcBef>
                <a:spcPts val="0"/>
              </a:spcBef>
              <a:defRPr>
                <a:solidFill>
                  <a:srgbClr val="FFFFFF"/>
                </a:solidFill>
              </a:defRPr>
            </a:pPr>
            <a:endParaRPr dirty="0"/>
          </a:p>
        </p:txBody>
      </p:sp>
      <p:sp>
        <p:nvSpPr>
          <p:cNvPr id="4" name="Shape 4"/>
          <p:cNvSpPr/>
          <p:nvPr/>
        </p:nvSpPr>
        <p:spPr>
          <a:xfrm>
            <a:off x="681780" y="1355276"/>
            <a:ext cx="2697523" cy="73870"/>
          </a:xfrm>
          <a:prstGeom prst="rect">
            <a:avLst/>
          </a:prstGeom>
          <a:solidFill>
            <a:srgbClr val="24B2C8"/>
          </a:solidFill>
          <a:ln w="3175">
            <a:miter lim="400000"/>
          </a:ln>
        </p:spPr>
        <p:txBody>
          <a:bodyPr lIns="50800" tIns="50800" rIns="50800" bIns="50800" anchor="ctr"/>
          <a:lstStyle/>
          <a:p>
            <a:pPr algn="ctr">
              <a:spcBef>
                <a:spcPts val="0"/>
              </a:spcBef>
              <a:defRPr>
                <a:solidFill>
                  <a:srgbClr val="FFFFFF"/>
                </a:solidFill>
              </a:defRPr>
            </a:pPr>
            <a:endParaRPr/>
          </a:p>
        </p:txBody>
      </p:sp>
      <p:sp>
        <p:nvSpPr>
          <p:cNvPr id="5" name="Shape 5"/>
          <p:cNvSpPr/>
          <p:nvPr/>
        </p:nvSpPr>
        <p:spPr>
          <a:xfrm>
            <a:off x="13004800" y="212197"/>
            <a:ext cx="190501" cy="257388"/>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6" name="Shape 6"/>
          <p:cNvSpPr/>
          <p:nvPr/>
        </p:nvSpPr>
        <p:spPr>
          <a:xfrm>
            <a:off x="13004800" y="905652"/>
            <a:ext cx="190501" cy="523494"/>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7" name="Shape 7"/>
          <p:cNvSpPr/>
          <p:nvPr/>
        </p:nvSpPr>
        <p:spPr>
          <a:xfrm>
            <a:off x="12753975" y="-267197"/>
            <a:ext cx="250826"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8" name="Shape 8"/>
          <p:cNvSpPr/>
          <p:nvPr/>
        </p:nvSpPr>
        <p:spPr>
          <a:xfrm>
            <a:off x="-1"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9" name="Shape 9"/>
          <p:cNvSpPr/>
          <p:nvPr/>
        </p:nvSpPr>
        <p:spPr>
          <a:xfrm>
            <a:off x="-1" y="9753600"/>
            <a:ext cx="277727"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0" name="Shape 10"/>
          <p:cNvSpPr/>
          <p:nvPr/>
        </p:nvSpPr>
        <p:spPr>
          <a:xfrm>
            <a:off x="-284076" y="9497764"/>
            <a:ext cx="284076" cy="255836"/>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1" name="Shape 11"/>
          <p:cNvSpPr/>
          <p:nvPr/>
        </p:nvSpPr>
        <p:spPr>
          <a:xfrm>
            <a:off x="13004800" y="8600682"/>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2" name="Shape 12"/>
          <p:cNvSpPr/>
          <p:nvPr/>
        </p:nvSpPr>
        <p:spPr>
          <a:xfrm>
            <a:off x="13004800" y="9098983"/>
            <a:ext cx="190501" cy="38142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3" name="Shape 13"/>
          <p:cNvSpPr/>
          <p:nvPr/>
        </p:nvSpPr>
        <p:spPr>
          <a:xfrm>
            <a:off x="295117" y="-267197"/>
            <a:ext cx="127001" cy="257387"/>
          </a:xfrm>
          <a:prstGeom prst="rect">
            <a:avLst/>
          </a:prstGeom>
          <a:solidFill>
            <a:srgbClr val="000000">
              <a:alpha val="1000"/>
            </a:srgbClr>
          </a:solidFill>
          <a:ln w="3175">
            <a:miter lim="400000"/>
          </a:ln>
        </p:spPr>
        <p:txBody>
          <a:bodyPr lIns="36115" tIns="36115" rIns="36115" bIns="36115" anchor="ctr"/>
          <a:lstStyle/>
          <a:p>
            <a:pPr algn="ctr" defTabSz="825500">
              <a:spcBef>
                <a:spcPts val="0"/>
              </a:spcBef>
              <a:defRPr sz="3200">
                <a:solidFill>
                  <a:srgbClr val="FFFFFF"/>
                </a:solidFill>
                <a:latin typeface="Avenir Light"/>
                <a:ea typeface="Avenir Light"/>
                <a:cs typeface="Avenir Light"/>
                <a:sym typeface="Avenir Light"/>
              </a:defRPr>
            </a:pPr>
            <a:endParaRPr/>
          </a:p>
        </p:txBody>
      </p:sp>
      <p:sp>
        <p:nvSpPr>
          <p:cNvPr id="15" name="Shape 15"/>
          <p:cNvSpPr>
            <a:spLocks noGrp="1"/>
          </p:cNvSpPr>
          <p:nvPr>
            <p:ph type="sldNum" sz="quarter" idx="2"/>
          </p:nvPr>
        </p:nvSpPr>
        <p:spPr>
          <a:xfrm>
            <a:off x="12235901" y="9192752"/>
            <a:ext cx="484824" cy="333588"/>
          </a:xfrm>
          <a:prstGeom prst="rect">
            <a:avLst/>
          </a:prstGeom>
          <a:ln w="3175">
            <a:miter lim="400000"/>
          </a:ln>
        </p:spPr>
        <p:txBody>
          <a:bodyPr lIns="27093" tIns="27093" rIns="27093" bIns="27093" anchor="b">
            <a:spAutoFit/>
          </a:bodyPr>
          <a:lstStyle>
            <a:lvl1pPr algn="r">
              <a:spcBef>
                <a:spcPts val="0"/>
              </a:spcBef>
              <a:defRPr sz="1600">
                <a:solidFill>
                  <a:srgbClr val="53585F"/>
                </a:solidFill>
              </a:defRPr>
            </a:lvl1pPr>
          </a:lstStyle>
          <a:p>
            <a:fld id="{86CB4B4D-7CA3-9044-876B-883B54F8677D}" type="slidenum">
              <a:t>‹#›</a:t>
            </a:fld>
            <a:endParaRPr/>
          </a:p>
        </p:txBody>
      </p:sp>
      <p:pic>
        <p:nvPicPr>
          <p:cNvPr id="16" name="Picture 15"/>
          <p:cNvPicPr>
            <a:picLocks noChangeAspect="1"/>
          </p:cNvPicPr>
          <p:nvPr userDrawn="1"/>
        </p:nvPicPr>
        <p:blipFill rotWithShape="1">
          <a:blip r:embed="rId55" cstate="print">
            <a:extLst>
              <a:ext uri="{28A0092B-C50C-407E-A947-70E740481C1C}">
                <a14:useLocalDpi xmlns:a14="http://schemas.microsoft.com/office/drawing/2010/main" val="0"/>
              </a:ext>
            </a:extLst>
          </a:blip>
          <a:srcRect b="16833"/>
          <a:stretch/>
        </p:blipFill>
        <p:spPr>
          <a:xfrm>
            <a:off x="670057" y="8827474"/>
            <a:ext cx="1251749" cy="864000"/>
          </a:xfrm>
          <a:prstGeom prst="rect">
            <a:avLst/>
          </a:prstGeom>
        </p:spPr>
      </p:pic>
      <p:pic>
        <p:nvPicPr>
          <p:cNvPr id="14" name="Picture 13"/>
          <p:cNvPicPr>
            <a:picLocks noChangeAspect="1"/>
          </p:cNvPicPr>
          <p:nvPr userDrawn="1"/>
        </p:nvPicPr>
        <p:blipFill>
          <a:blip r:embed="rId56">
            <a:extLst>
              <a:ext uri="{28A0092B-C50C-407E-A947-70E740481C1C}">
                <a14:useLocalDpi xmlns:a14="http://schemas.microsoft.com/office/drawing/2010/main" val="0"/>
              </a:ext>
            </a:extLst>
          </a:blip>
          <a:stretch>
            <a:fillRect/>
          </a:stretch>
        </p:blipFill>
        <p:spPr>
          <a:xfrm>
            <a:off x="7233514" y="9066940"/>
            <a:ext cx="3810000" cy="571500"/>
          </a:xfrm>
          <a:prstGeom prst="rect">
            <a:avLst/>
          </a:prstGeom>
        </p:spPr>
      </p:pic>
      <p:sp>
        <p:nvSpPr>
          <p:cNvPr id="17" name="Content Placeholder 4"/>
          <p:cNvSpPr txBox="1">
            <a:spLocks/>
          </p:cNvSpPr>
          <p:nvPr userDrawn="1"/>
        </p:nvSpPr>
        <p:spPr>
          <a:xfrm>
            <a:off x="1270862" y="8950632"/>
            <a:ext cx="5962651" cy="693900"/>
          </a:xfrm>
          <a:prstGeom prst="rect">
            <a:avLst/>
          </a:prstGeom>
        </p:spPr>
        <p:txBody>
          <a:bodyPr/>
          <a:lstStyle>
            <a:lvl1pPr marL="0" marR="0" indent="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1pPr>
            <a:lvl2pPr marL="0" marR="0" indent="2286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2pPr>
            <a:lvl3pPr marL="0" marR="0" indent="457200" algn="l" defTabSz="587022" rtl="0" latinLnBrk="0">
              <a:lnSpc>
                <a:spcPct val="90000"/>
              </a:lnSpc>
              <a:spcBef>
                <a:spcPts val="2500"/>
              </a:spcBef>
              <a:spcAft>
                <a:spcPts val="0"/>
              </a:spcAft>
              <a:buClrTx/>
              <a:buSzTx/>
              <a:buFontTx/>
              <a:buNone/>
              <a:tabLst/>
              <a:defRPr sz="1800" b="0" i="0" u="none" strike="noStrike" cap="none" spc="0" baseline="0">
                <a:ln>
                  <a:noFill/>
                </a:ln>
                <a:solidFill>
                  <a:srgbClr val="24B1C8"/>
                </a:solidFill>
                <a:uFillTx/>
                <a:latin typeface="+mn-lt"/>
                <a:ea typeface="+mn-ea"/>
                <a:cs typeface="+mn-cs"/>
                <a:sym typeface="Avenir Next"/>
              </a:defRPr>
            </a:lvl3pPr>
            <a:lvl4pPr marL="0" marR="0" indent="685800" algn="l" defTabSz="587022" rtl="0" latinLnBrk="0">
              <a:lnSpc>
                <a:spcPct val="90000"/>
              </a:lnSpc>
              <a:spcBef>
                <a:spcPts val="2500"/>
              </a:spcBef>
              <a:spcAft>
                <a:spcPts val="0"/>
              </a:spcAft>
              <a:buClrTx/>
              <a:buSzTx/>
              <a:buFontTx/>
              <a:buNone/>
              <a:tabLst/>
              <a:defRPr sz="1800" b="0" i="0" u="none" strike="noStrike" cap="none" spc="0" baseline="0">
                <a:ln>
                  <a:noFill/>
                </a:ln>
                <a:solidFill>
                  <a:srgbClr val="24B1C8"/>
                </a:solidFill>
                <a:uFillTx/>
                <a:latin typeface="+mn-lt"/>
                <a:ea typeface="+mn-ea"/>
                <a:cs typeface="+mn-cs"/>
                <a:sym typeface="Avenir Next"/>
              </a:defRPr>
            </a:lvl4pPr>
            <a:lvl5pPr marL="0" marR="0" indent="914400" algn="l" defTabSz="587022" rtl="0" eaLnBrk="1" fontAlgn="auto" latinLnBrk="0" hangingPunct="1">
              <a:lnSpc>
                <a:spcPct val="90000"/>
              </a:lnSpc>
              <a:spcBef>
                <a:spcPts val="2500"/>
              </a:spcBef>
              <a:spcAft>
                <a:spcPts val="0"/>
              </a:spcAft>
              <a:buClrTx/>
              <a:buSzTx/>
              <a:buFontTx/>
              <a:buNone/>
              <a:tabLst/>
              <a:defRPr sz="1000" b="0" i="0" u="none" strike="noStrike" cap="none" spc="0" baseline="0">
                <a:ln>
                  <a:noFill/>
                </a:ln>
                <a:solidFill>
                  <a:schemeClr val="bg2">
                    <a:lumMod val="50000"/>
                  </a:schemeClr>
                </a:solidFill>
                <a:uFillTx/>
                <a:latin typeface="+mn-lt"/>
                <a:ea typeface="+mn-ea"/>
                <a:cs typeface="+mn-cs"/>
                <a:sym typeface="Avenir Next"/>
              </a:defRPr>
            </a:lvl5pPr>
            <a:lvl6pPr marL="0" marR="0" indent="11430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6pPr>
            <a:lvl7pPr marL="0" marR="0" indent="13716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7pPr>
            <a:lvl8pPr marL="0" marR="0" indent="16002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8pPr>
            <a:lvl9pPr marL="0" marR="0" indent="18288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9pPr>
          </a:lstStyle>
          <a:p>
            <a:pPr lvl="4"/>
            <a:endParaRPr lang="en-GB" dirty="0"/>
          </a:p>
          <a:p>
            <a:pPr lvl="4"/>
            <a:r>
              <a:rPr lang="en-GB" dirty="0">
                <a:solidFill>
                  <a:schemeClr val="accent3"/>
                </a:solidFill>
              </a:rPr>
              <a:t>EDUCATIONAL </a:t>
            </a:r>
            <a:r>
              <a:rPr lang="en-GB" dirty="0"/>
              <a:t>/ </a:t>
            </a:r>
            <a:r>
              <a:rPr lang="en-GB" dirty="0">
                <a:solidFill>
                  <a:schemeClr val="accent6">
                    <a:lumMod val="75000"/>
                  </a:schemeClr>
                </a:solidFill>
              </a:rPr>
              <a:t>SPORTS </a:t>
            </a:r>
            <a:r>
              <a:rPr lang="en-GB" dirty="0"/>
              <a:t>/ </a:t>
            </a:r>
            <a:r>
              <a:rPr lang="en-GB" dirty="0">
                <a:solidFill>
                  <a:schemeClr val="accent1"/>
                </a:solidFill>
              </a:rPr>
              <a:t>SKI</a:t>
            </a:r>
            <a:r>
              <a:rPr lang="en-GB" dirty="0"/>
              <a:t> TRIPS FOR SCHOOLS</a:t>
            </a:r>
          </a:p>
          <a:p>
            <a:pPr lvl="4"/>
            <a:endParaRPr lang="en-GB" dirty="0"/>
          </a:p>
        </p:txBody>
      </p:sp>
      <p:sp>
        <p:nvSpPr>
          <p:cNvPr id="18" name="Content Placeholder 6"/>
          <p:cNvSpPr txBox="1">
            <a:spLocks/>
          </p:cNvSpPr>
          <p:nvPr userDrawn="1"/>
        </p:nvSpPr>
        <p:spPr>
          <a:xfrm>
            <a:off x="2175467" y="9082106"/>
            <a:ext cx="3592508" cy="914400"/>
          </a:xfrm>
          <a:prstGeom prst="rect">
            <a:avLst/>
          </a:prstGeom>
        </p:spPr>
        <p:txBody>
          <a:bodyPr/>
          <a:lstStyle>
            <a:lvl1pPr marL="0" marR="0" indent="0" algn="l" defTabSz="587022" rtl="0" latinLnBrk="0">
              <a:lnSpc>
                <a:spcPct val="90000"/>
              </a:lnSpc>
              <a:spcBef>
                <a:spcPts val="2500"/>
              </a:spcBef>
              <a:spcAft>
                <a:spcPts val="0"/>
              </a:spcAft>
              <a:buClrTx/>
              <a:buSzTx/>
              <a:buFontTx/>
              <a:buNone/>
              <a:tabLst/>
              <a:defRPr sz="2000" b="0" i="0" u="none" strike="noStrike" cap="none" spc="0" baseline="0">
                <a:ln>
                  <a:noFill/>
                </a:ln>
                <a:solidFill>
                  <a:srgbClr val="24B1C8"/>
                </a:solidFill>
                <a:uFillTx/>
                <a:latin typeface="+mn-lt"/>
                <a:ea typeface="+mn-ea"/>
                <a:cs typeface="+mn-cs"/>
                <a:sym typeface="Avenir Next"/>
              </a:defRPr>
            </a:lvl1pPr>
            <a:lvl2pPr marL="0" marR="0" indent="2286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2pPr>
            <a:lvl3pPr marL="0" marR="0" indent="457200" algn="l" defTabSz="587022" rtl="0" latinLnBrk="0">
              <a:lnSpc>
                <a:spcPct val="90000"/>
              </a:lnSpc>
              <a:spcBef>
                <a:spcPts val="2500"/>
              </a:spcBef>
              <a:spcAft>
                <a:spcPts val="0"/>
              </a:spcAft>
              <a:buClrTx/>
              <a:buSzTx/>
              <a:buFontTx/>
              <a:buNone/>
              <a:tabLst/>
              <a:defRPr sz="1800" b="0" i="0" u="none" strike="noStrike" cap="none" spc="0" baseline="0">
                <a:ln>
                  <a:noFill/>
                </a:ln>
                <a:solidFill>
                  <a:srgbClr val="24B1C8"/>
                </a:solidFill>
                <a:uFillTx/>
                <a:latin typeface="+mn-lt"/>
                <a:ea typeface="+mn-ea"/>
                <a:cs typeface="+mn-cs"/>
                <a:sym typeface="Avenir Next"/>
              </a:defRPr>
            </a:lvl3pPr>
            <a:lvl4pPr marL="0" marR="0" indent="685800" algn="l" defTabSz="587022" rtl="0" latinLnBrk="0">
              <a:lnSpc>
                <a:spcPct val="90000"/>
              </a:lnSpc>
              <a:spcBef>
                <a:spcPts val="2500"/>
              </a:spcBef>
              <a:spcAft>
                <a:spcPts val="0"/>
              </a:spcAft>
              <a:buClrTx/>
              <a:buSzTx/>
              <a:buFontTx/>
              <a:buNone/>
              <a:tabLst/>
              <a:defRPr sz="1800" b="0" i="0" u="none" strike="noStrike" cap="none" spc="0" baseline="0">
                <a:ln>
                  <a:noFill/>
                </a:ln>
                <a:solidFill>
                  <a:srgbClr val="24B1C8"/>
                </a:solidFill>
                <a:uFillTx/>
                <a:latin typeface="+mn-lt"/>
                <a:ea typeface="+mn-ea"/>
                <a:cs typeface="+mn-cs"/>
                <a:sym typeface="Avenir Next"/>
              </a:defRPr>
            </a:lvl4pPr>
            <a:lvl5pPr marL="0" marR="0" indent="914400" algn="l" defTabSz="587022" rtl="0" latinLnBrk="0">
              <a:lnSpc>
                <a:spcPct val="90000"/>
              </a:lnSpc>
              <a:spcBef>
                <a:spcPts val="2500"/>
              </a:spcBef>
              <a:spcAft>
                <a:spcPts val="0"/>
              </a:spcAft>
              <a:buClrTx/>
              <a:buSzTx/>
              <a:buFontTx/>
              <a:buNone/>
              <a:tabLst/>
              <a:defRPr sz="1800" b="0" i="0" u="none" strike="noStrike" cap="none" spc="0" baseline="0">
                <a:ln>
                  <a:noFill/>
                </a:ln>
                <a:solidFill>
                  <a:srgbClr val="24B1C8"/>
                </a:solidFill>
                <a:uFillTx/>
                <a:latin typeface="+mn-lt"/>
                <a:ea typeface="+mn-ea"/>
                <a:cs typeface="+mn-cs"/>
                <a:sym typeface="Avenir Next"/>
              </a:defRPr>
            </a:lvl5pPr>
            <a:lvl6pPr marL="0" marR="0" indent="11430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6pPr>
            <a:lvl7pPr marL="0" marR="0" indent="13716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7pPr>
            <a:lvl8pPr marL="0" marR="0" indent="16002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8pPr>
            <a:lvl9pPr marL="0" marR="0" indent="18288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9pPr>
          </a:lstStyle>
          <a:p>
            <a:pPr hangingPunct="1"/>
            <a:r>
              <a:rPr lang="en-GB" dirty="0"/>
              <a:t>www.equity.co.uk</a:t>
            </a:r>
          </a:p>
        </p:txBody>
      </p:sp>
      <p:cxnSp>
        <p:nvCxnSpPr>
          <p:cNvPr id="20" name="Straight Connector 19"/>
          <p:cNvCxnSpPr/>
          <p:nvPr userDrawn="1"/>
        </p:nvCxnSpPr>
        <p:spPr>
          <a:xfrm>
            <a:off x="277726" y="8956427"/>
            <a:ext cx="12277689" cy="0"/>
          </a:xfrm>
          <a:prstGeom prst="line">
            <a:avLst/>
          </a:prstGeom>
          <a:ln>
            <a:solidFill>
              <a:schemeClr val="bg1">
                <a:lumMod val="65000"/>
              </a:schemeClr>
            </a:solidFill>
            <a:prstDash val="sysDot"/>
          </a:ln>
        </p:spPr>
        <p:style>
          <a:lnRef idx="1">
            <a:schemeClr val="accent6"/>
          </a:lnRef>
          <a:fillRef idx="0">
            <a:schemeClr val="accent6"/>
          </a:fillRef>
          <a:effectRef idx="0">
            <a:schemeClr val="accent6"/>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1" r:id="rId11"/>
    <p:sldLayoutId id="2147483662" r:id="rId12"/>
    <p:sldLayoutId id="2147483663" r:id="rId13"/>
    <p:sldLayoutId id="2147483665" r:id="rId14"/>
    <p:sldLayoutId id="2147483666" r:id="rId15"/>
    <p:sldLayoutId id="2147483667" r:id="rId16"/>
    <p:sldLayoutId id="2147483668" r:id="rId17"/>
    <p:sldLayoutId id="2147483670" r:id="rId18"/>
    <p:sldLayoutId id="2147483671" r:id="rId19"/>
    <p:sldLayoutId id="2147483672" r:id="rId20"/>
    <p:sldLayoutId id="2147483673" r:id="rId21"/>
    <p:sldLayoutId id="2147483674" r:id="rId22"/>
    <p:sldLayoutId id="2147483675" r:id="rId23"/>
    <p:sldLayoutId id="2147483676" r:id="rId24"/>
    <p:sldLayoutId id="2147483677" r:id="rId25"/>
    <p:sldLayoutId id="2147483678" r:id="rId26"/>
    <p:sldLayoutId id="2147483679" r:id="rId27"/>
    <p:sldLayoutId id="2147483680" r:id="rId28"/>
    <p:sldLayoutId id="2147483682" r:id="rId29"/>
    <p:sldLayoutId id="2147483684" r:id="rId30"/>
    <p:sldLayoutId id="2147483686" r:id="rId31"/>
    <p:sldLayoutId id="2147483687" r:id="rId32"/>
    <p:sldLayoutId id="2147483688" r:id="rId33"/>
    <p:sldLayoutId id="2147483690" r:id="rId34"/>
    <p:sldLayoutId id="2147483691" r:id="rId35"/>
    <p:sldLayoutId id="2147483692" r:id="rId36"/>
    <p:sldLayoutId id="2147483695" r:id="rId37"/>
    <p:sldLayoutId id="2147483696" r:id="rId38"/>
    <p:sldLayoutId id="2147483697" r:id="rId39"/>
    <p:sldLayoutId id="2147483698" r:id="rId40"/>
    <p:sldLayoutId id="2147483701" r:id="rId41"/>
    <p:sldLayoutId id="2147483717" r:id="rId42"/>
    <p:sldLayoutId id="2147483702" r:id="rId43"/>
    <p:sldLayoutId id="2147483703" r:id="rId44"/>
    <p:sldLayoutId id="2147483704" r:id="rId45"/>
    <p:sldLayoutId id="2147483708" r:id="rId46"/>
    <p:sldLayoutId id="2147483709" r:id="rId47"/>
    <p:sldLayoutId id="2147483710" r:id="rId48"/>
    <p:sldLayoutId id="2147483711" r:id="rId49"/>
    <p:sldLayoutId id="2147483712" r:id="rId50"/>
    <p:sldLayoutId id="2147483714" r:id="rId51"/>
    <p:sldLayoutId id="2147483715" r:id="rId52"/>
    <p:sldLayoutId id="2147483716" r:id="rId53"/>
  </p:sldLayoutIdLst>
  <p:transition spd="med"/>
  <p:txStyles>
    <p:titleStyle>
      <a:lvl1pPr marL="0" marR="0" indent="0" algn="l" defTabSz="587022" rtl="0" latinLnBrk="0">
        <a:lnSpc>
          <a:spcPct val="90000"/>
        </a:lnSpc>
        <a:spcBef>
          <a:spcPts val="0"/>
        </a:spcBef>
        <a:spcAft>
          <a:spcPts val="0"/>
        </a:spcAft>
        <a:buClrTx/>
        <a:buSzTx/>
        <a:buFontTx/>
        <a:buNone/>
        <a:tabLst/>
        <a:defRPr sz="5000" b="1" i="0" u="none" strike="noStrike" cap="none" spc="0" baseline="0">
          <a:ln>
            <a:noFill/>
          </a:ln>
          <a:solidFill>
            <a:srgbClr val="24B1C8"/>
          </a:solidFill>
          <a:uFillTx/>
          <a:latin typeface="+mn-lt"/>
          <a:ea typeface="+mn-ea"/>
          <a:cs typeface="+mn-cs"/>
          <a:sym typeface="Avenir Next"/>
        </a:defRPr>
      </a:lvl1pPr>
      <a:lvl2pPr marL="0" marR="0" indent="228600" algn="l" defTabSz="587022" rtl="0" latinLnBrk="0">
        <a:lnSpc>
          <a:spcPct val="90000"/>
        </a:lnSpc>
        <a:spcBef>
          <a:spcPts val="0"/>
        </a:spcBef>
        <a:spcAft>
          <a:spcPts val="0"/>
        </a:spcAft>
        <a:buClrTx/>
        <a:buSzTx/>
        <a:buFontTx/>
        <a:buNone/>
        <a:tabLst/>
        <a:defRPr sz="5000" b="1" i="0" u="none" strike="noStrike" cap="none" spc="0" baseline="0">
          <a:ln>
            <a:noFill/>
          </a:ln>
          <a:solidFill>
            <a:srgbClr val="24B1C8"/>
          </a:solidFill>
          <a:uFillTx/>
          <a:latin typeface="+mn-lt"/>
          <a:ea typeface="+mn-ea"/>
          <a:cs typeface="+mn-cs"/>
          <a:sym typeface="Avenir Next"/>
        </a:defRPr>
      </a:lvl2pPr>
      <a:lvl3pPr marL="0" marR="0" indent="457200" algn="l" defTabSz="587022" rtl="0" latinLnBrk="0">
        <a:lnSpc>
          <a:spcPct val="90000"/>
        </a:lnSpc>
        <a:spcBef>
          <a:spcPts val="0"/>
        </a:spcBef>
        <a:spcAft>
          <a:spcPts val="0"/>
        </a:spcAft>
        <a:buClrTx/>
        <a:buSzTx/>
        <a:buFontTx/>
        <a:buNone/>
        <a:tabLst/>
        <a:defRPr sz="5000" b="1" i="0" u="none" strike="noStrike" cap="none" spc="0" baseline="0">
          <a:ln>
            <a:noFill/>
          </a:ln>
          <a:solidFill>
            <a:srgbClr val="24B1C8"/>
          </a:solidFill>
          <a:uFillTx/>
          <a:latin typeface="+mn-lt"/>
          <a:ea typeface="+mn-ea"/>
          <a:cs typeface="+mn-cs"/>
          <a:sym typeface="Avenir Next"/>
        </a:defRPr>
      </a:lvl3pPr>
      <a:lvl4pPr marL="0" marR="0" indent="685800" algn="l" defTabSz="587022" rtl="0" latinLnBrk="0">
        <a:lnSpc>
          <a:spcPct val="90000"/>
        </a:lnSpc>
        <a:spcBef>
          <a:spcPts val="0"/>
        </a:spcBef>
        <a:spcAft>
          <a:spcPts val="0"/>
        </a:spcAft>
        <a:buClrTx/>
        <a:buSzTx/>
        <a:buFontTx/>
        <a:buNone/>
        <a:tabLst/>
        <a:defRPr sz="5000" b="1" i="0" u="none" strike="noStrike" cap="none" spc="0" baseline="0">
          <a:ln>
            <a:noFill/>
          </a:ln>
          <a:solidFill>
            <a:srgbClr val="24B1C8"/>
          </a:solidFill>
          <a:uFillTx/>
          <a:latin typeface="+mn-lt"/>
          <a:ea typeface="+mn-ea"/>
          <a:cs typeface="+mn-cs"/>
          <a:sym typeface="Avenir Next"/>
        </a:defRPr>
      </a:lvl4pPr>
      <a:lvl5pPr marL="0" marR="0" indent="914400" algn="l" defTabSz="587022" rtl="0" latinLnBrk="0">
        <a:lnSpc>
          <a:spcPct val="90000"/>
        </a:lnSpc>
        <a:spcBef>
          <a:spcPts val="0"/>
        </a:spcBef>
        <a:spcAft>
          <a:spcPts val="0"/>
        </a:spcAft>
        <a:buClrTx/>
        <a:buSzTx/>
        <a:buFontTx/>
        <a:buNone/>
        <a:tabLst/>
        <a:defRPr sz="5000" b="1" i="0" u="none" strike="noStrike" cap="none" spc="0" baseline="0">
          <a:ln>
            <a:noFill/>
          </a:ln>
          <a:solidFill>
            <a:srgbClr val="24B1C8"/>
          </a:solidFill>
          <a:uFillTx/>
          <a:latin typeface="+mn-lt"/>
          <a:ea typeface="+mn-ea"/>
          <a:cs typeface="+mn-cs"/>
          <a:sym typeface="Avenir Next"/>
        </a:defRPr>
      </a:lvl5pPr>
      <a:lvl6pPr marL="0" marR="0" indent="1143000" algn="l" defTabSz="587022" rtl="0" latinLnBrk="0">
        <a:lnSpc>
          <a:spcPct val="90000"/>
        </a:lnSpc>
        <a:spcBef>
          <a:spcPts val="0"/>
        </a:spcBef>
        <a:spcAft>
          <a:spcPts val="0"/>
        </a:spcAft>
        <a:buClrTx/>
        <a:buSzTx/>
        <a:buFontTx/>
        <a:buNone/>
        <a:tabLst/>
        <a:defRPr sz="5000" b="1" i="0" u="none" strike="noStrike" cap="none" spc="0" baseline="0">
          <a:ln>
            <a:noFill/>
          </a:ln>
          <a:solidFill>
            <a:srgbClr val="24B1C8"/>
          </a:solidFill>
          <a:uFillTx/>
          <a:latin typeface="+mn-lt"/>
          <a:ea typeface="+mn-ea"/>
          <a:cs typeface="+mn-cs"/>
          <a:sym typeface="Avenir Next"/>
        </a:defRPr>
      </a:lvl6pPr>
      <a:lvl7pPr marL="0" marR="0" indent="1371600" algn="l" defTabSz="587022" rtl="0" latinLnBrk="0">
        <a:lnSpc>
          <a:spcPct val="90000"/>
        </a:lnSpc>
        <a:spcBef>
          <a:spcPts val="0"/>
        </a:spcBef>
        <a:spcAft>
          <a:spcPts val="0"/>
        </a:spcAft>
        <a:buClrTx/>
        <a:buSzTx/>
        <a:buFontTx/>
        <a:buNone/>
        <a:tabLst/>
        <a:defRPr sz="5000" b="1" i="0" u="none" strike="noStrike" cap="none" spc="0" baseline="0">
          <a:ln>
            <a:noFill/>
          </a:ln>
          <a:solidFill>
            <a:srgbClr val="24B1C8"/>
          </a:solidFill>
          <a:uFillTx/>
          <a:latin typeface="+mn-lt"/>
          <a:ea typeface="+mn-ea"/>
          <a:cs typeface="+mn-cs"/>
          <a:sym typeface="Avenir Next"/>
        </a:defRPr>
      </a:lvl7pPr>
      <a:lvl8pPr marL="0" marR="0" indent="1600200" algn="l" defTabSz="587022" rtl="0" latinLnBrk="0">
        <a:lnSpc>
          <a:spcPct val="90000"/>
        </a:lnSpc>
        <a:spcBef>
          <a:spcPts val="0"/>
        </a:spcBef>
        <a:spcAft>
          <a:spcPts val="0"/>
        </a:spcAft>
        <a:buClrTx/>
        <a:buSzTx/>
        <a:buFontTx/>
        <a:buNone/>
        <a:tabLst/>
        <a:defRPr sz="5000" b="1" i="0" u="none" strike="noStrike" cap="none" spc="0" baseline="0">
          <a:ln>
            <a:noFill/>
          </a:ln>
          <a:solidFill>
            <a:srgbClr val="24B1C8"/>
          </a:solidFill>
          <a:uFillTx/>
          <a:latin typeface="+mn-lt"/>
          <a:ea typeface="+mn-ea"/>
          <a:cs typeface="+mn-cs"/>
          <a:sym typeface="Avenir Next"/>
        </a:defRPr>
      </a:lvl8pPr>
      <a:lvl9pPr marL="0" marR="0" indent="1828800" algn="l" defTabSz="587022" rtl="0" latinLnBrk="0">
        <a:lnSpc>
          <a:spcPct val="90000"/>
        </a:lnSpc>
        <a:spcBef>
          <a:spcPts val="0"/>
        </a:spcBef>
        <a:spcAft>
          <a:spcPts val="0"/>
        </a:spcAft>
        <a:buClrTx/>
        <a:buSzTx/>
        <a:buFontTx/>
        <a:buNone/>
        <a:tabLst/>
        <a:defRPr sz="5000" b="1" i="0" u="none" strike="noStrike" cap="none" spc="0" baseline="0">
          <a:ln>
            <a:noFill/>
          </a:ln>
          <a:solidFill>
            <a:srgbClr val="24B1C8"/>
          </a:solidFill>
          <a:uFillTx/>
          <a:latin typeface="+mn-lt"/>
          <a:ea typeface="+mn-ea"/>
          <a:cs typeface="+mn-cs"/>
          <a:sym typeface="Avenir Next"/>
        </a:defRPr>
      </a:lvl9pPr>
    </p:titleStyle>
    <p:bodyStyle>
      <a:lvl1pPr marL="0" marR="0" indent="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1pPr>
      <a:lvl2pPr marL="0" marR="0" indent="2286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2pPr>
      <a:lvl3pPr marL="0" marR="0" indent="457200" algn="l" defTabSz="587022" rtl="0" latinLnBrk="0">
        <a:lnSpc>
          <a:spcPct val="90000"/>
        </a:lnSpc>
        <a:spcBef>
          <a:spcPts val="2500"/>
        </a:spcBef>
        <a:spcAft>
          <a:spcPts val="0"/>
        </a:spcAft>
        <a:buClrTx/>
        <a:buSzTx/>
        <a:buFontTx/>
        <a:buNone/>
        <a:tabLst/>
        <a:defRPr sz="1800" b="0" i="0" u="none" strike="noStrike" cap="none" spc="0" baseline="0">
          <a:ln>
            <a:noFill/>
          </a:ln>
          <a:solidFill>
            <a:srgbClr val="24B1C8"/>
          </a:solidFill>
          <a:uFillTx/>
          <a:latin typeface="+mn-lt"/>
          <a:ea typeface="+mn-ea"/>
          <a:cs typeface="+mn-cs"/>
          <a:sym typeface="Avenir Next"/>
        </a:defRPr>
      </a:lvl3pPr>
      <a:lvl4pPr marL="0" marR="0" indent="685800" algn="l" defTabSz="587022" rtl="0" latinLnBrk="0">
        <a:lnSpc>
          <a:spcPct val="90000"/>
        </a:lnSpc>
        <a:spcBef>
          <a:spcPts val="2500"/>
        </a:spcBef>
        <a:spcAft>
          <a:spcPts val="0"/>
        </a:spcAft>
        <a:buClrTx/>
        <a:buSzTx/>
        <a:buFontTx/>
        <a:buNone/>
        <a:tabLst/>
        <a:defRPr sz="1800" b="0" i="0" u="none" strike="noStrike" cap="none" spc="0" baseline="0">
          <a:ln>
            <a:noFill/>
          </a:ln>
          <a:solidFill>
            <a:srgbClr val="24B1C8"/>
          </a:solidFill>
          <a:uFillTx/>
          <a:latin typeface="+mn-lt"/>
          <a:ea typeface="+mn-ea"/>
          <a:cs typeface="+mn-cs"/>
          <a:sym typeface="Avenir Next"/>
        </a:defRPr>
      </a:lvl4pPr>
      <a:lvl5pPr marL="0" marR="0" indent="914400" algn="l" defTabSz="587022" rtl="0" latinLnBrk="0">
        <a:lnSpc>
          <a:spcPct val="90000"/>
        </a:lnSpc>
        <a:spcBef>
          <a:spcPts val="2500"/>
        </a:spcBef>
        <a:spcAft>
          <a:spcPts val="0"/>
        </a:spcAft>
        <a:buClrTx/>
        <a:buSzTx/>
        <a:buFontTx/>
        <a:buNone/>
        <a:tabLst/>
        <a:defRPr sz="1800" b="0" i="0" u="none" strike="noStrike" cap="none" spc="0" baseline="0">
          <a:ln>
            <a:noFill/>
          </a:ln>
          <a:solidFill>
            <a:srgbClr val="24B1C8"/>
          </a:solidFill>
          <a:uFillTx/>
          <a:latin typeface="+mn-lt"/>
          <a:ea typeface="+mn-ea"/>
          <a:cs typeface="+mn-cs"/>
          <a:sym typeface="Avenir Next"/>
        </a:defRPr>
      </a:lvl5pPr>
      <a:lvl6pPr marL="0" marR="0" indent="11430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6pPr>
      <a:lvl7pPr marL="0" marR="0" indent="13716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7pPr>
      <a:lvl8pPr marL="0" marR="0" indent="16002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8pPr>
      <a:lvl9pPr marL="0" marR="0" indent="1828800" algn="l" defTabSz="587022" rtl="0" latinLnBrk="0">
        <a:lnSpc>
          <a:spcPct val="90000"/>
        </a:lnSpc>
        <a:spcBef>
          <a:spcPts val="2500"/>
        </a:spcBef>
        <a:spcAft>
          <a:spcPts val="0"/>
        </a:spcAft>
        <a:buClrTx/>
        <a:buSzTx/>
        <a:buFontTx/>
        <a:buNone/>
        <a:tabLst/>
        <a:defRPr sz="2600" b="0" i="0" u="none" strike="noStrike" cap="none" spc="0" baseline="0">
          <a:ln>
            <a:noFill/>
          </a:ln>
          <a:solidFill>
            <a:srgbClr val="24B1C8"/>
          </a:solidFill>
          <a:uFillTx/>
          <a:latin typeface="+mn-lt"/>
          <a:ea typeface="+mn-ea"/>
          <a:cs typeface="+mn-cs"/>
          <a:sym typeface="Avenir Next"/>
        </a:defRPr>
      </a:lvl9pPr>
    </p:bodyStyle>
    <p:otherStyle>
      <a:lvl1pPr marL="0" marR="0" indent="0" algn="r" defTabSz="587022"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venir Next"/>
        </a:defRPr>
      </a:lvl1pPr>
      <a:lvl2pPr marL="0" marR="0" indent="228600" algn="r" defTabSz="587022"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venir Next"/>
        </a:defRPr>
      </a:lvl2pPr>
      <a:lvl3pPr marL="0" marR="0" indent="457200" algn="r" defTabSz="587022"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venir Next"/>
        </a:defRPr>
      </a:lvl3pPr>
      <a:lvl4pPr marL="0" marR="0" indent="685800" algn="r" defTabSz="587022"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venir Next"/>
        </a:defRPr>
      </a:lvl4pPr>
      <a:lvl5pPr marL="0" marR="0" indent="914400" algn="r" defTabSz="587022"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venir Next"/>
        </a:defRPr>
      </a:lvl5pPr>
      <a:lvl6pPr marL="0" marR="0" indent="1143000" algn="r" defTabSz="587022"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venir Next"/>
        </a:defRPr>
      </a:lvl6pPr>
      <a:lvl7pPr marL="0" marR="0" indent="1371600" algn="r" defTabSz="587022"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venir Next"/>
        </a:defRPr>
      </a:lvl7pPr>
      <a:lvl8pPr marL="0" marR="0" indent="1600200" algn="r" defTabSz="587022"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venir Next"/>
        </a:defRPr>
      </a:lvl8pPr>
      <a:lvl9pPr marL="0" marR="0" indent="1828800" algn="r" defTabSz="587022"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venir Nex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40.xml"/><Relationship Id="rId5" Type="http://schemas.openxmlformats.org/officeDocument/2006/relationships/image" Target="../media/image6.jp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43.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4" name="Shape 1604"/>
          <p:cNvSpPr>
            <a:spLocks noGrp="1"/>
          </p:cNvSpPr>
          <p:nvPr>
            <p:ph type="title"/>
          </p:nvPr>
        </p:nvSpPr>
        <p:spPr>
          <a:prstGeom prst="rect">
            <a:avLst/>
          </a:prstGeom>
        </p:spPr>
        <p:txBody>
          <a:bodyPr/>
          <a:lstStyle/>
          <a:p>
            <a:r>
              <a:rPr lang="en-GB" sz="5400" dirty="0"/>
              <a:t>Your Berlin Tour </a:t>
            </a:r>
            <a:r>
              <a:rPr lang="en-GB" dirty="0"/>
              <a:t>{Year}</a:t>
            </a:r>
            <a:endParaRPr dirty="0"/>
          </a:p>
        </p:txBody>
      </p:sp>
      <p:sp>
        <p:nvSpPr>
          <p:cNvPr id="1605" name="Shape 1605"/>
          <p:cNvSpPr>
            <a:spLocks noGrp="1"/>
          </p:cNvSpPr>
          <p:nvPr>
            <p:ph type="body" sz="quarter" idx="1"/>
          </p:nvPr>
        </p:nvSpPr>
        <p:spPr>
          <a:prstGeom prst="rect">
            <a:avLst/>
          </a:prstGeom>
        </p:spPr>
        <p:txBody>
          <a:bodyPr/>
          <a:lstStyle/>
          <a:p>
            <a:r>
              <a:rPr lang="en-US" dirty="0"/>
              <a:t>{School Name Here}, Years {7 &amp; 8}</a:t>
            </a:r>
          </a:p>
          <a:p>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Berlin Trip {Year}</a:t>
            </a:r>
          </a:p>
        </p:txBody>
      </p:sp>
      <p:sp>
        <p:nvSpPr>
          <p:cNvPr id="3" name="Text Placeholder 2"/>
          <p:cNvSpPr>
            <a:spLocks noGrp="1"/>
          </p:cNvSpPr>
          <p:nvPr>
            <p:ph type="body" sz="quarter" idx="13"/>
          </p:nvPr>
        </p:nvSpPr>
        <p:spPr>
          <a:xfrm>
            <a:off x="581572" y="1044289"/>
            <a:ext cx="1362552" cy="246221"/>
          </a:xfrm>
        </p:spPr>
        <p:txBody>
          <a:bodyPr/>
          <a:lstStyle/>
          <a:p>
            <a:r>
              <a:rPr lang="en-GB" dirty="0"/>
              <a:t>{school name}</a:t>
            </a:r>
          </a:p>
        </p:txBody>
      </p:sp>
      <p:sp>
        <p:nvSpPr>
          <p:cNvPr id="4" name="Text Placeholder 3"/>
          <p:cNvSpPr>
            <a:spLocks noGrp="1"/>
          </p:cNvSpPr>
          <p:nvPr>
            <p:ph type="body" sz="half" idx="1"/>
          </p:nvPr>
        </p:nvSpPr>
        <p:spPr/>
        <p:txBody>
          <a:bodyPr/>
          <a:lstStyle/>
          <a:p>
            <a:r>
              <a:rPr lang="en-US" sz="4000" b="1" dirty="0"/>
              <a:t>Why book with Equity?</a:t>
            </a:r>
          </a:p>
          <a:p>
            <a:r>
              <a:rPr lang="en-US" sz="1600" dirty="0">
                <a:solidFill>
                  <a:schemeClr val="bg2">
                    <a:lumMod val="50000"/>
                  </a:schemeClr>
                </a:solidFill>
              </a:rPr>
              <a:t>INSPIRING LEARNING EXPERIENCES FOR YOUNG PEOPLE</a:t>
            </a:r>
          </a:p>
          <a:p>
            <a:pPr>
              <a:lnSpc>
                <a:spcPct val="150000"/>
              </a:lnSpc>
            </a:pPr>
            <a:r>
              <a:rPr lang="en-US" sz="2000" dirty="0"/>
              <a:t>For us, a tour is more than just travelling to a new place, it’s the inspiring learning experiences you have when you get there. We use over 80 years of experience to deliver a tour that not only meets your needs but adds something that little bit different to make it an experience to be remembered. </a:t>
            </a:r>
            <a:endParaRPr lang="en-GB" sz="2000" dirty="0"/>
          </a:p>
          <a:p>
            <a:endParaRPr lang="en-GB" dirty="0"/>
          </a:p>
        </p:txBody>
      </p:sp>
      <p:pic>
        <p:nvPicPr>
          <p:cNvPr id="11" name="Picture Placeholder 10">
            <a:extLst>
              <a:ext uri="{FF2B5EF4-FFF2-40B4-BE49-F238E27FC236}">
                <a16:creationId xmlns:a16="http://schemas.microsoft.com/office/drawing/2014/main" id="{E06AA5B3-2A89-4961-B92C-181C8984EFCA}"/>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5773" r="5773"/>
          <a:stretch>
            <a:fillRect/>
          </a:stretch>
        </p:blipFill>
        <p:spPr/>
      </p:pic>
    </p:spTree>
    <p:extLst>
      <p:ext uri="{BB962C8B-B14F-4D97-AF65-F5344CB8AC3E}">
        <p14:creationId xmlns:p14="http://schemas.microsoft.com/office/powerpoint/2010/main" val="119352502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Berlin Trip {Year}</a:t>
            </a:r>
          </a:p>
        </p:txBody>
      </p:sp>
      <p:sp>
        <p:nvSpPr>
          <p:cNvPr id="6" name="Text Placeholder 5"/>
          <p:cNvSpPr>
            <a:spLocks noGrp="1"/>
          </p:cNvSpPr>
          <p:nvPr>
            <p:ph type="body" sz="quarter" idx="16"/>
          </p:nvPr>
        </p:nvSpPr>
        <p:spPr>
          <a:xfrm>
            <a:off x="594099" y="1044289"/>
            <a:ext cx="1304844" cy="246221"/>
          </a:xfrm>
        </p:spPr>
        <p:txBody>
          <a:bodyPr/>
          <a:lstStyle/>
          <a:p>
            <a:r>
              <a:rPr lang="en-GB" dirty="0"/>
              <a:t>{school name}</a:t>
            </a:r>
          </a:p>
        </p:txBody>
      </p:sp>
      <p:sp>
        <p:nvSpPr>
          <p:cNvPr id="7" name="Text Placeholder 6"/>
          <p:cNvSpPr>
            <a:spLocks noGrp="1"/>
          </p:cNvSpPr>
          <p:nvPr>
            <p:ph type="body" sz="quarter" idx="1"/>
          </p:nvPr>
        </p:nvSpPr>
        <p:spPr/>
        <p:txBody>
          <a:bodyPr/>
          <a:lstStyle/>
          <a:p>
            <a:r>
              <a:rPr lang="en-US" sz="4000" b="1" dirty="0"/>
              <a:t>Your Header</a:t>
            </a:r>
          </a:p>
          <a:p>
            <a:r>
              <a:rPr lang="en-US" sz="1600" dirty="0">
                <a:solidFill>
                  <a:schemeClr val="bg2">
                    <a:lumMod val="50000"/>
                  </a:schemeClr>
                </a:solidFill>
              </a:rPr>
              <a:t>YOUR SUBTITLE</a:t>
            </a:r>
          </a:p>
          <a:p>
            <a:pPr>
              <a:lnSpc>
                <a:spcPct val="150000"/>
              </a:lnSpc>
            </a:pPr>
            <a:r>
              <a:rPr lang="en-US" sz="2000" dirty="0"/>
              <a:t>Here is some dummy content for your main paragraph of a standard page. Use this layout to provide info on the resort and any other relevant information. Use this layout to provide info on the resort and any other relevant information. </a:t>
            </a:r>
          </a:p>
          <a:p>
            <a:endParaRPr lang="en-GB" dirty="0"/>
          </a:p>
        </p:txBody>
      </p:sp>
      <p:pic>
        <p:nvPicPr>
          <p:cNvPr id="11" name="Picture 10">
            <a:extLst>
              <a:ext uri="{FF2B5EF4-FFF2-40B4-BE49-F238E27FC236}">
                <a16:creationId xmlns:a16="http://schemas.microsoft.com/office/drawing/2014/main" id="{33508DC5-2655-473B-AC3B-E04F59B6A0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6552" y="3585066"/>
            <a:ext cx="3260037" cy="5086666"/>
          </a:xfrm>
          <a:prstGeom prst="rect">
            <a:avLst/>
          </a:prstGeom>
        </p:spPr>
      </p:pic>
      <p:sp>
        <p:nvSpPr>
          <p:cNvPr id="12" name="Picture Placeholder 11">
            <a:extLst>
              <a:ext uri="{FF2B5EF4-FFF2-40B4-BE49-F238E27FC236}">
                <a16:creationId xmlns:a16="http://schemas.microsoft.com/office/drawing/2014/main" id="{F0D7A471-CB73-4E3A-ADB5-20EF23E18C9C}"/>
              </a:ext>
            </a:extLst>
          </p:cNvPr>
          <p:cNvSpPr>
            <a:spLocks noGrp="1"/>
          </p:cNvSpPr>
          <p:nvPr>
            <p:ph type="pic" sz="quarter" idx="14"/>
          </p:nvPr>
        </p:nvSpPr>
        <p:spPr/>
      </p:sp>
      <p:pic>
        <p:nvPicPr>
          <p:cNvPr id="13" name="Picture 12">
            <a:extLst>
              <a:ext uri="{FF2B5EF4-FFF2-40B4-BE49-F238E27FC236}">
                <a16:creationId xmlns:a16="http://schemas.microsoft.com/office/drawing/2014/main" id="{0ADFCDA2-356B-4642-8685-655E7D3D4B0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5097" t="-1584" r="8152" b="1"/>
          <a:stretch/>
        </p:blipFill>
        <p:spPr>
          <a:xfrm>
            <a:off x="6161509" y="5785696"/>
            <a:ext cx="2845902" cy="2886036"/>
          </a:xfrm>
          <a:prstGeom prst="rect">
            <a:avLst/>
          </a:prstGeom>
        </p:spPr>
      </p:pic>
      <p:pic>
        <p:nvPicPr>
          <p:cNvPr id="17" name="Picture Placeholder 16">
            <a:extLst>
              <a:ext uri="{FF2B5EF4-FFF2-40B4-BE49-F238E27FC236}">
                <a16:creationId xmlns:a16="http://schemas.microsoft.com/office/drawing/2014/main" id="{7B86D31D-5334-4AF9-8F49-27687568F3C2}"/>
              </a:ext>
            </a:extLst>
          </p:cNvPr>
          <p:cNvPicPr>
            <a:picLocks noGrp="1" noChangeAspect="1"/>
          </p:cNvPicPr>
          <p:nvPr>
            <p:ph type="pic" sz="quarter" idx="15"/>
          </p:nvPr>
        </p:nvPicPr>
        <p:blipFill>
          <a:blip r:embed="rId5">
            <a:extLst>
              <a:ext uri="{28A0092B-C50C-407E-A947-70E740481C1C}">
                <a14:useLocalDpi xmlns:a14="http://schemas.microsoft.com/office/drawing/2010/main" val="0"/>
              </a:ext>
            </a:extLst>
          </a:blip>
          <a:srcRect t="11251" b="11251"/>
          <a:stretch>
            <a:fillRect/>
          </a:stretch>
        </p:blipFill>
        <p:spPr>
          <a:xfrm>
            <a:off x="6161509" y="3585066"/>
            <a:ext cx="2845902" cy="2373773"/>
          </a:xfrm>
        </p:spPr>
      </p:pic>
    </p:spTree>
    <p:extLst>
      <p:ext uri="{BB962C8B-B14F-4D97-AF65-F5344CB8AC3E}">
        <p14:creationId xmlns:p14="http://schemas.microsoft.com/office/powerpoint/2010/main" val="425582518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p:txBody>
          <a:bodyPr/>
          <a:lstStyle/>
          <a:p>
            <a:endParaRPr lang="en-GB"/>
          </a:p>
        </p:txBody>
      </p:sp>
      <p:sp>
        <p:nvSpPr>
          <p:cNvPr id="4" name="Title 3"/>
          <p:cNvSpPr>
            <a:spLocks noGrp="1"/>
          </p:cNvSpPr>
          <p:nvPr>
            <p:ph type="title"/>
          </p:nvPr>
        </p:nvSpPr>
        <p:spPr>
          <a:xfrm>
            <a:off x="681780" y="1536425"/>
            <a:ext cx="11462093" cy="1303028"/>
          </a:xfrm>
        </p:spPr>
        <p:txBody>
          <a:bodyPr/>
          <a:lstStyle/>
          <a:p>
            <a:r>
              <a:rPr lang="en-GB" dirty="0"/>
              <a:t>Where will we visit?</a:t>
            </a:r>
          </a:p>
        </p:txBody>
      </p:sp>
      <p:sp>
        <p:nvSpPr>
          <p:cNvPr id="5" name="Text Placeholder 4"/>
          <p:cNvSpPr>
            <a:spLocks noGrp="1"/>
          </p:cNvSpPr>
          <p:nvPr>
            <p:ph type="body" sz="quarter" idx="15"/>
          </p:nvPr>
        </p:nvSpPr>
        <p:spPr/>
        <p:txBody>
          <a:bodyPr/>
          <a:lstStyle/>
          <a:p>
            <a:endParaRPr lang="en-GB"/>
          </a:p>
        </p:txBody>
      </p:sp>
      <p:sp>
        <p:nvSpPr>
          <p:cNvPr id="6" name="Text Placeholder 5"/>
          <p:cNvSpPr>
            <a:spLocks noGrp="1"/>
          </p:cNvSpPr>
          <p:nvPr>
            <p:ph type="body" sz="half" idx="1"/>
          </p:nvPr>
        </p:nvSpPr>
        <p:spPr>
          <a:xfrm>
            <a:off x="681781" y="3585240"/>
            <a:ext cx="3819881" cy="4917076"/>
          </a:xfrm>
        </p:spPr>
        <p:txBody>
          <a:bodyPr/>
          <a:lstStyle/>
          <a:p>
            <a:pPr marL="285750" indent="-285750">
              <a:lnSpc>
                <a:spcPct val="120000"/>
              </a:lnSpc>
              <a:buFont typeface="Courier New"/>
              <a:buChar char="o"/>
            </a:pPr>
            <a:r>
              <a:rPr lang="en-GB" sz="2000" dirty="0"/>
              <a:t>The Story of Berlin</a:t>
            </a:r>
          </a:p>
          <a:p>
            <a:pPr marL="285750" indent="-285750">
              <a:lnSpc>
                <a:spcPct val="120000"/>
              </a:lnSpc>
              <a:buFont typeface="Courier New"/>
              <a:buChar char="o"/>
            </a:pPr>
            <a:r>
              <a:rPr lang="en-GB" sz="2000" dirty="0" err="1"/>
              <a:t>Eastside</a:t>
            </a:r>
            <a:r>
              <a:rPr lang="en-GB" sz="2000" dirty="0"/>
              <a:t> Gallery</a:t>
            </a:r>
          </a:p>
          <a:p>
            <a:pPr marL="285750" indent="-285750">
              <a:lnSpc>
                <a:spcPct val="120000"/>
              </a:lnSpc>
              <a:buFont typeface="Courier New"/>
              <a:buChar char="o"/>
            </a:pPr>
            <a:r>
              <a:rPr lang="en-GB" sz="2000" dirty="0"/>
              <a:t>Jewish Museum</a:t>
            </a:r>
          </a:p>
          <a:p>
            <a:pPr marL="285750" indent="-285750">
              <a:lnSpc>
                <a:spcPct val="120000"/>
              </a:lnSpc>
              <a:buFont typeface="Courier New"/>
              <a:buChar char="o"/>
            </a:pPr>
            <a:r>
              <a:rPr lang="en-GB" sz="2000" dirty="0"/>
              <a:t>Sachsenhausen Memorial</a:t>
            </a:r>
          </a:p>
          <a:p>
            <a:pPr marL="285750" indent="-285750">
              <a:lnSpc>
                <a:spcPct val="120000"/>
              </a:lnSpc>
              <a:buFont typeface="Courier New"/>
              <a:buChar char="o"/>
            </a:pPr>
            <a:r>
              <a:rPr lang="en-GB" sz="2000" dirty="0"/>
              <a:t>Topography of Terror</a:t>
            </a:r>
          </a:p>
          <a:p>
            <a:pPr marL="285750" indent="-285750">
              <a:lnSpc>
                <a:spcPct val="120000"/>
              </a:lnSpc>
              <a:buFont typeface="Courier New"/>
              <a:buChar char="o"/>
            </a:pPr>
            <a:r>
              <a:rPr lang="en-GB" sz="2000" dirty="0"/>
              <a:t>Checkpoint Charlie Museum</a:t>
            </a:r>
          </a:p>
          <a:p>
            <a:pPr marL="285750" indent="-285750">
              <a:lnSpc>
                <a:spcPct val="120000"/>
              </a:lnSpc>
              <a:buFont typeface="Courier New"/>
              <a:buChar char="o"/>
            </a:pPr>
            <a:r>
              <a:rPr lang="en-GB" sz="2000" dirty="0"/>
              <a:t>Die </a:t>
            </a:r>
            <a:r>
              <a:rPr lang="en-GB" sz="2000" dirty="0" err="1"/>
              <a:t>Brucke</a:t>
            </a:r>
            <a:r>
              <a:rPr lang="en-GB" sz="2000" dirty="0"/>
              <a:t> Museum</a:t>
            </a:r>
          </a:p>
          <a:p>
            <a:pPr>
              <a:lnSpc>
                <a:spcPct val="100000"/>
              </a:lnSpc>
            </a:pPr>
            <a:endParaRPr lang="en-US" sz="2000" dirty="0"/>
          </a:p>
        </p:txBody>
      </p:sp>
      <p:pic>
        <p:nvPicPr>
          <p:cNvPr id="9" name="Picture Placeholder 8"/>
          <p:cNvPicPr>
            <a:picLocks noGrp="1" noChangeAspect="1"/>
          </p:cNvPicPr>
          <p:nvPr>
            <p:ph type="pic" sz="quarter" idx="16"/>
          </p:nvPr>
        </p:nvPicPr>
        <p:blipFill>
          <a:blip r:embed="rId2">
            <a:extLst>
              <a:ext uri="{28A0092B-C50C-407E-A947-70E740481C1C}">
                <a14:useLocalDpi xmlns:a14="http://schemas.microsoft.com/office/drawing/2010/main" val="0"/>
              </a:ext>
            </a:extLst>
          </a:blip>
          <a:stretch>
            <a:fillRect/>
          </a:stretch>
        </p:blipFill>
        <p:spPr>
          <a:xfrm>
            <a:off x="8888625" y="3847761"/>
            <a:ext cx="3434394" cy="4620647"/>
          </a:xfrm>
        </p:spPr>
      </p:pic>
      <p:sp>
        <p:nvSpPr>
          <p:cNvPr id="8" name="Text Placeholder 7"/>
          <p:cNvSpPr>
            <a:spLocks noGrp="1"/>
          </p:cNvSpPr>
          <p:nvPr>
            <p:ph type="body" sz="half" idx="17"/>
          </p:nvPr>
        </p:nvSpPr>
        <p:spPr/>
        <p:txBody>
          <a:bodyPr/>
          <a:lstStyle/>
          <a:p>
            <a:pPr marL="285750" indent="-285750">
              <a:lnSpc>
                <a:spcPct val="120000"/>
              </a:lnSpc>
              <a:buFont typeface="Courier New"/>
              <a:buChar char="o"/>
            </a:pPr>
            <a:r>
              <a:rPr lang="en-GB" sz="2000" dirty="0"/>
              <a:t>Bauhaus Museum</a:t>
            </a:r>
          </a:p>
          <a:p>
            <a:pPr marL="285750" indent="-285750">
              <a:lnSpc>
                <a:spcPct val="120000"/>
              </a:lnSpc>
              <a:buFont typeface="Courier New"/>
              <a:buChar char="o"/>
            </a:pPr>
            <a:r>
              <a:rPr lang="en-GB" sz="2000" dirty="0" err="1"/>
              <a:t>Berlinische</a:t>
            </a:r>
            <a:r>
              <a:rPr lang="en-GB" sz="2000" dirty="0"/>
              <a:t> Galerie</a:t>
            </a:r>
          </a:p>
          <a:p>
            <a:pPr marL="285750" indent="-285750">
              <a:lnSpc>
                <a:spcPct val="120000"/>
              </a:lnSpc>
              <a:buFont typeface="Courier New"/>
              <a:buChar char="o"/>
            </a:pPr>
            <a:r>
              <a:rPr lang="en-GB" sz="2000" dirty="0"/>
              <a:t>Neue National </a:t>
            </a:r>
            <a:r>
              <a:rPr lang="en-GB" sz="2000" dirty="0" err="1"/>
              <a:t>Gallerie</a:t>
            </a:r>
            <a:endParaRPr lang="en-GB" sz="2000" dirty="0"/>
          </a:p>
          <a:p>
            <a:pPr marL="285750" indent="-285750">
              <a:lnSpc>
                <a:spcPct val="120000"/>
              </a:lnSpc>
              <a:buFont typeface="Courier New"/>
              <a:buChar char="o"/>
            </a:pPr>
            <a:r>
              <a:rPr lang="en-GB" sz="2000" dirty="0"/>
              <a:t>Kathe </a:t>
            </a:r>
            <a:r>
              <a:rPr lang="en-GB" sz="2000" dirty="0" err="1"/>
              <a:t>Kolwitz</a:t>
            </a:r>
            <a:r>
              <a:rPr lang="en-GB" sz="2000" dirty="0"/>
              <a:t> Museum</a:t>
            </a:r>
          </a:p>
          <a:p>
            <a:pPr marL="285750" indent="-285750">
              <a:lnSpc>
                <a:spcPct val="120000"/>
              </a:lnSpc>
              <a:buFont typeface="Courier New"/>
              <a:buChar char="o"/>
            </a:pPr>
            <a:r>
              <a:rPr lang="en-GB" sz="2000" dirty="0" err="1"/>
              <a:t>Wannsee</a:t>
            </a:r>
            <a:r>
              <a:rPr lang="en-GB" sz="2000" dirty="0"/>
              <a:t> Conference Centre</a:t>
            </a:r>
          </a:p>
          <a:p>
            <a:pPr marL="285750" indent="-285750">
              <a:lnSpc>
                <a:spcPct val="120000"/>
              </a:lnSpc>
              <a:buFont typeface="Courier New"/>
              <a:buChar char="o"/>
            </a:pPr>
            <a:r>
              <a:rPr lang="en-GB" sz="2000" dirty="0" err="1"/>
              <a:t>Kurfurstendamm</a:t>
            </a:r>
            <a:endParaRPr lang="en-GB" sz="2000" dirty="0"/>
          </a:p>
          <a:p>
            <a:pPr marL="285750" indent="-285750">
              <a:lnSpc>
                <a:spcPct val="120000"/>
              </a:lnSpc>
              <a:buFont typeface="Courier New"/>
              <a:buChar char="o"/>
            </a:pPr>
            <a:r>
              <a:rPr lang="en-GB" sz="2000" dirty="0"/>
              <a:t>Tropical Island</a:t>
            </a:r>
          </a:p>
          <a:p>
            <a:pPr marL="285750" indent="-285750">
              <a:lnSpc>
                <a:spcPct val="120000"/>
              </a:lnSpc>
              <a:buFont typeface="Courier New"/>
              <a:buChar char="o"/>
            </a:pPr>
            <a:r>
              <a:rPr lang="en-GB" sz="2000" dirty="0" err="1"/>
              <a:t>Filmpark</a:t>
            </a:r>
            <a:r>
              <a:rPr lang="en-GB" sz="2000" dirty="0"/>
              <a:t> </a:t>
            </a:r>
            <a:r>
              <a:rPr lang="en-GB" sz="2000" dirty="0" err="1"/>
              <a:t>Babelsberg</a:t>
            </a:r>
            <a:endParaRPr lang="en-GB" sz="2000" dirty="0"/>
          </a:p>
          <a:p>
            <a:pPr>
              <a:lnSpc>
                <a:spcPct val="100000"/>
              </a:lnSpc>
            </a:pPr>
            <a:endParaRPr lang="en-GB" sz="2000" dirty="0"/>
          </a:p>
        </p:txBody>
      </p:sp>
    </p:spTree>
    <p:extLst>
      <p:ext uri="{BB962C8B-B14F-4D97-AF65-F5344CB8AC3E}">
        <p14:creationId xmlns:p14="http://schemas.microsoft.com/office/powerpoint/2010/main" val="301100621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Berlin Trip {Year}</a:t>
            </a:r>
          </a:p>
        </p:txBody>
      </p:sp>
      <p:sp>
        <p:nvSpPr>
          <p:cNvPr id="3" name="Text Placeholder 2"/>
          <p:cNvSpPr>
            <a:spLocks noGrp="1"/>
          </p:cNvSpPr>
          <p:nvPr>
            <p:ph type="body" sz="quarter" idx="13"/>
          </p:nvPr>
        </p:nvSpPr>
        <p:spPr>
          <a:xfrm>
            <a:off x="598651" y="1044289"/>
            <a:ext cx="1304844" cy="246221"/>
          </a:xfrm>
        </p:spPr>
        <p:txBody>
          <a:bodyPr/>
          <a:lstStyle/>
          <a:p>
            <a:endParaRPr lang="en-GB" dirty="0"/>
          </a:p>
        </p:txBody>
      </p:sp>
      <p:sp>
        <p:nvSpPr>
          <p:cNvPr id="4" name="Text Placeholder 3"/>
          <p:cNvSpPr>
            <a:spLocks noGrp="1"/>
          </p:cNvSpPr>
          <p:nvPr>
            <p:ph type="body" sz="half" idx="1"/>
          </p:nvPr>
        </p:nvSpPr>
        <p:spPr>
          <a:xfrm>
            <a:off x="598651" y="3103978"/>
            <a:ext cx="7184173" cy="5145687"/>
          </a:xfrm>
        </p:spPr>
        <p:txBody>
          <a:bodyPr/>
          <a:lstStyle/>
          <a:p>
            <a:pPr>
              <a:lnSpc>
                <a:spcPct val="120000"/>
              </a:lnSpc>
            </a:pPr>
            <a:r>
              <a:rPr lang="en-US" sz="3200" b="1" dirty="0"/>
              <a:t>What are our History objectives?</a:t>
            </a:r>
          </a:p>
          <a:p>
            <a:pPr marL="285750" indent="-285750">
              <a:lnSpc>
                <a:spcPct val="120000"/>
              </a:lnSpc>
              <a:buFont typeface="Courier New"/>
              <a:buChar char="o"/>
            </a:pPr>
            <a:r>
              <a:rPr lang="en-GB" sz="2000" dirty="0"/>
              <a:t>Walk in the rooms of the </a:t>
            </a:r>
            <a:r>
              <a:rPr lang="en-GB" sz="2000" dirty="0" err="1"/>
              <a:t>Wannsee</a:t>
            </a:r>
            <a:r>
              <a:rPr lang="en-GB" sz="2000" dirty="0"/>
              <a:t> mansion where the Holocaust was planned</a:t>
            </a:r>
          </a:p>
          <a:p>
            <a:pPr marL="285750" indent="-285750">
              <a:lnSpc>
                <a:spcPct val="120000"/>
              </a:lnSpc>
              <a:buFont typeface="Courier New"/>
              <a:buChar char="o"/>
            </a:pPr>
            <a:r>
              <a:rPr lang="en-GB" sz="2000" dirty="0"/>
              <a:t>Investigate the scale of the Nazi terror state at the Topography of Terror</a:t>
            </a:r>
          </a:p>
          <a:p>
            <a:pPr marL="285750" indent="-285750">
              <a:lnSpc>
                <a:spcPct val="120000"/>
              </a:lnSpc>
              <a:buFont typeface="Courier New"/>
              <a:buChar char="o"/>
            </a:pPr>
            <a:r>
              <a:rPr lang="en-GB" sz="2000" dirty="0"/>
              <a:t>Walk alongside a section of the preserved Wall</a:t>
            </a:r>
          </a:p>
          <a:p>
            <a:pPr marL="285750" indent="-285750">
              <a:lnSpc>
                <a:spcPct val="120000"/>
              </a:lnSpc>
              <a:buFont typeface="Courier New"/>
              <a:buChar char="o"/>
            </a:pPr>
            <a:r>
              <a:rPr lang="en-GB" sz="2000" dirty="0"/>
              <a:t>Trace the steps of 100,000 victims of the Holocaust at </a:t>
            </a:r>
            <a:r>
              <a:rPr lang="en-GB" sz="2000" dirty="0" err="1"/>
              <a:t>Sachenshausen</a:t>
            </a:r>
            <a:endParaRPr lang="en-GB" sz="2000" dirty="0"/>
          </a:p>
          <a:p>
            <a:pPr marL="285750" indent="-285750">
              <a:lnSpc>
                <a:spcPct val="120000"/>
              </a:lnSpc>
              <a:buFont typeface="Courier New"/>
              <a:buChar char="o"/>
            </a:pPr>
            <a:r>
              <a:rPr lang="en-GB" sz="2000" dirty="0"/>
              <a:t>Investigate attempts to cross the Wall at Checkpoint Charlie</a:t>
            </a:r>
          </a:p>
          <a:p>
            <a:pPr marL="285750" indent="-285750">
              <a:lnSpc>
                <a:spcPct val="120000"/>
              </a:lnSpc>
              <a:buFont typeface="Courier New"/>
              <a:buChar char="o"/>
            </a:pPr>
            <a:r>
              <a:rPr lang="en-GB" sz="2000" dirty="0"/>
              <a:t>Reflect on victims of the Holocaust at the Jewish museum</a:t>
            </a:r>
          </a:p>
          <a:p>
            <a:endParaRPr lang="en-GB" sz="2000" dirty="0"/>
          </a:p>
        </p:txBody>
      </p:sp>
      <p:pic>
        <p:nvPicPr>
          <p:cNvPr id="6" name="Picture Placeholder 5"/>
          <p:cNvPicPr>
            <a:picLocks noGrp="1" noChangeAspect="1"/>
          </p:cNvPicPr>
          <p:nvPr>
            <p:ph type="pic" sz="quarter" idx="14"/>
          </p:nvPr>
        </p:nvPicPr>
        <p:blipFill>
          <a:blip r:embed="rId2">
            <a:extLst>
              <a:ext uri="{28A0092B-C50C-407E-A947-70E740481C1C}">
                <a14:useLocalDpi xmlns:a14="http://schemas.microsoft.com/office/drawing/2010/main" val="0"/>
              </a:ext>
            </a:extLst>
          </a:blip>
          <a:stretch>
            <a:fillRect/>
          </a:stretch>
        </p:blipFill>
        <p:spPr>
          <a:xfrm>
            <a:off x="8901368" y="3201857"/>
            <a:ext cx="3766646" cy="5428796"/>
          </a:xfrm>
        </p:spPr>
      </p:pic>
    </p:spTree>
    <p:extLst>
      <p:ext uri="{BB962C8B-B14F-4D97-AF65-F5344CB8AC3E}">
        <p14:creationId xmlns:p14="http://schemas.microsoft.com/office/powerpoint/2010/main" val="178330011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GB"/>
          </a:p>
        </p:txBody>
      </p:sp>
      <p:sp>
        <p:nvSpPr>
          <p:cNvPr id="3" name="Title 2"/>
          <p:cNvSpPr>
            <a:spLocks noGrp="1"/>
          </p:cNvSpPr>
          <p:nvPr>
            <p:ph type="title"/>
          </p:nvPr>
        </p:nvSpPr>
        <p:spPr/>
        <p:txBody>
          <a:bodyPr/>
          <a:lstStyle/>
          <a:p>
            <a:r>
              <a:rPr lang="en-GB" dirty="0"/>
              <a:t>Berlin Trip {Year}</a:t>
            </a:r>
          </a:p>
        </p:txBody>
      </p:sp>
      <p:sp>
        <p:nvSpPr>
          <p:cNvPr id="4" name="Text Placeholder 3"/>
          <p:cNvSpPr>
            <a:spLocks noGrp="1"/>
          </p:cNvSpPr>
          <p:nvPr>
            <p:ph type="body" sz="quarter" idx="1"/>
          </p:nvPr>
        </p:nvSpPr>
        <p:spPr/>
        <p:txBody>
          <a:bodyPr/>
          <a:lstStyle/>
          <a:p>
            <a:r>
              <a:rPr lang="en-US" sz="2800" dirty="0"/>
              <a:t>Insert additional information here</a:t>
            </a:r>
          </a:p>
          <a:p>
            <a:endParaRPr lang="en-GB" dirty="0"/>
          </a:p>
        </p:txBody>
      </p:sp>
      <p:pic>
        <p:nvPicPr>
          <p:cNvPr id="9" name="Picture Placeholder 8"/>
          <p:cNvPicPr>
            <a:picLocks noGrp="1" noChangeAspect="1"/>
          </p:cNvPicPr>
          <p:nvPr>
            <p:ph type="pic" sz="quarter" idx="16"/>
          </p:nvPr>
        </p:nvPicPr>
        <p:blipFill>
          <a:blip r:embed="rId2">
            <a:extLst>
              <a:ext uri="{28A0092B-C50C-407E-A947-70E740481C1C}">
                <a14:useLocalDpi xmlns:a14="http://schemas.microsoft.com/office/drawing/2010/main" val="0"/>
              </a:ext>
            </a:extLst>
          </a:blip>
          <a:stretch>
            <a:fillRect/>
          </a:stretch>
        </p:blipFill>
        <p:spPr>
          <a:xfrm>
            <a:off x="8754628" y="3601107"/>
            <a:ext cx="3568303" cy="5128441"/>
          </a:xfrm>
        </p:spPr>
      </p:pic>
      <p:sp>
        <p:nvSpPr>
          <p:cNvPr id="8" name="Text Placeholder 7"/>
          <p:cNvSpPr>
            <a:spLocks noGrp="1"/>
          </p:cNvSpPr>
          <p:nvPr>
            <p:ph type="body" sz="quarter" idx="15"/>
          </p:nvPr>
        </p:nvSpPr>
        <p:spPr/>
        <p:txBody>
          <a:bodyPr/>
          <a:lstStyle/>
          <a:p>
            <a:endParaRPr lang="en-GB"/>
          </a:p>
        </p:txBody>
      </p:sp>
      <p:sp>
        <p:nvSpPr>
          <p:cNvPr id="6" name="Picture Placeholder 5">
            <a:extLst>
              <a:ext uri="{FF2B5EF4-FFF2-40B4-BE49-F238E27FC236}">
                <a16:creationId xmlns:a16="http://schemas.microsoft.com/office/drawing/2014/main" id="{E7D2FCF5-89BD-4C11-BCC0-892C3474B6DD}"/>
              </a:ext>
            </a:extLst>
          </p:cNvPr>
          <p:cNvSpPr>
            <a:spLocks noGrp="1"/>
          </p:cNvSpPr>
          <p:nvPr>
            <p:ph type="pic" sz="quarter" idx="18"/>
          </p:nvPr>
        </p:nvSpPr>
        <p:spPr/>
      </p:sp>
      <p:sp>
        <p:nvSpPr>
          <p:cNvPr id="12" name="Picture Placeholder 11">
            <a:extLst>
              <a:ext uri="{FF2B5EF4-FFF2-40B4-BE49-F238E27FC236}">
                <a16:creationId xmlns:a16="http://schemas.microsoft.com/office/drawing/2014/main" id="{A9DEB87E-1B7D-45A9-8624-AA67799BC4EB}"/>
              </a:ext>
            </a:extLst>
          </p:cNvPr>
          <p:cNvSpPr>
            <a:spLocks noGrp="1"/>
          </p:cNvSpPr>
          <p:nvPr>
            <p:ph type="pic" sz="quarter" idx="17"/>
          </p:nvPr>
        </p:nvSpPr>
        <p:spPr/>
      </p:sp>
      <p:pic>
        <p:nvPicPr>
          <p:cNvPr id="13" name="Picture 12">
            <a:extLst>
              <a:ext uri="{FF2B5EF4-FFF2-40B4-BE49-F238E27FC236}">
                <a16:creationId xmlns:a16="http://schemas.microsoft.com/office/drawing/2014/main" id="{5CA54BC6-A477-4FA5-ACAB-BE3829AA4E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1509" y="5242548"/>
            <a:ext cx="2333063" cy="3485310"/>
          </a:xfrm>
          <a:prstGeom prst="rect">
            <a:avLst/>
          </a:prstGeom>
        </p:spPr>
      </p:pic>
      <p:pic>
        <p:nvPicPr>
          <p:cNvPr id="14" name="Picture 13">
            <a:extLst>
              <a:ext uri="{FF2B5EF4-FFF2-40B4-BE49-F238E27FC236}">
                <a16:creationId xmlns:a16="http://schemas.microsoft.com/office/drawing/2014/main" id="{7FD2B6E9-978D-42ED-B33F-0F8C62648C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33698" y="3601108"/>
            <a:ext cx="2293671" cy="1488546"/>
          </a:xfrm>
          <a:prstGeom prst="rect">
            <a:avLst/>
          </a:prstGeom>
        </p:spPr>
      </p:pic>
    </p:spTree>
    <p:extLst>
      <p:ext uri="{BB962C8B-B14F-4D97-AF65-F5344CB8AC3E}">
        <p14:creationId xmlns:p14="http://schemas.microsoft.com/office/powerpoint/2010/main" val="314084190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GB"/>
          </a:p>
        </p:txBody>
      </p:sp>
      <p:sp>
        <p:nvSpPr>
          <p:cNvPr id="3" name="Title 2"/>
          <p:cNvSpPr>
            <a:spLocks noGrp="1"/>
          </p:cNvSpPr>
          <p:nvPr>
            <p:ph type="title"/>
          </p:nvPr>
        </p:nvSpPr>
        <p:spPr/>
        <p:txBody>
          <a:bodyPr/>
          <a:lstStyle/>
          <a:p>
            <a:r>
              <a:rPr lang="en-GB" dirty="0"/>
              <a:t>Berlin Trip {Year}</a:t>
            </a:r>
          </a:p>
        </p:txBody>
      </p:sp>
      <p:sp>
        <p:nvSpPr>
          <p:cNvPr id="4" name="Text Placeholder 3"/>
          <p:cNvSpPr>
            <a:spLocks noGrp="1"/>
          </p:cNvSpPr>
          <p:nvPr>
            <p:ph type="body" sz="quarter" idx="1"/>
          </p:nvPr>
        </p:nvSpPr>
        <p:spPr/>
        <p:txBody>
          <a:bodyPr/>
          <a:lstStyle/>
          <a:p>
            <a:r>
              <a:rPr lang="en-US" sz="2800" dirty="0"/>
              <a:t>Insert additional information here</a:t>
            </a:r>
          </a:p>
          <a:p>
            <a:endParaRPr lang="en-GB" dirty="0"/>
          </a:p>
        </p:txBody>
      </p:sp>
      <p:sp>
        <p:nvSpPr>
          <p:cNvPr id="8" name="Text Placeholder 7"/>
          <p:cNvSpPr>
            <a:spLocks noGrp="1"/>
          </p:cNvSpPr>
          <p:nvPr>
            <p:ph type="body" sz="quarter" idx="15"/>
          </p:nvPr>
        </p:nvSpPr>
        <p:spPr/>
        <p:txBody>
          <a:bodyPr/>
          <a:lstStyle/>
          <a:p>
            <a:endParaRPr lang="en-GB"/>
          </a:p>
        </p:txBody>
      </p:sp>
      <p:pic>
        <p:nvPicPr>
          <p:cNvPr id="33" name="Picture Placeholder 32">
            <a:extLst>
              <a:ext uri="{FF2B5EF4-FFF2-40B4-BE49-F238E27FC236}">
                <a16:creationId xmlns:a16="http://schemas.microsoft.com/office/drawing/2014/main" id="{9C1E7690-BFDC-447F-B9C8-1960D9935F28}"/>
              </a:ext>
            </a:extLst>
          </p:cNvPr>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9622" r="9622"/>
          <a:stretch>
            <a:fillRect/>
          </a:stretch>
        </p:blipFill>
        <p:spPr>
          <a:xfrm>
            <a:off x="5743575" y="3584575"/>
            <a:ext cx="6578600" cy="5146675"/>
          </a:xfrm>
        </p:spPr>
      </p:pic>
    </p:spTree>
    <p:extLst>
      <p:ext uri="{BB962C8B-B14F-4D97-AF65-F5344CB8AC3E}">
        <p14:creationId xmlns:p14="http://schemas.microsoft.com/office/powerpoint/2010/main" val="1625682269"/>
      </p:ext>
    </p:extLst>
  </p:cSld>
  <p:clrMapOvr>
    <a:masterClrMapping/>
  </p:clrMapOvr>
  <p:transition spd="med"/>
</p:sld>
</file>

<file path=ppt/theme/theme1.xml><?xml version="1.0" encoding="utf-8"?>
<a:theme xmlns:a="http://schemas.openxmlformats.org/drawingml/2006/main" name="White">
  <a:themeElements>
    <a:clrScheme name="Equity">
      <a:dk1>
        <a:srgbClr val="16BECF"/>
      </a:dk1>
      <a:lt1>
        <a:sysClr val="window" lastClr="FFFFFF"/>
      </a:lt1>
      <a:dk2>
        <a:srgbClr val="16BECF"/>
      </a:dk2>
      <a:lt2>
        <a:srgbClr val="FFFFFF"/>
      </a:lt2>
      <a:accent1>
        <a:srgbClr val="033B61"/>
      </a:accent1>
      <a:accent2>
        <a:srgbClr val="72B84C"/>
      </a:accent2>
      <a:accent3>
        <a:srgbClr val="DF6D27"/>
      </a:accent3>
      <a:accent4>
        <a:srgbClr val="59255A"/>
      </a:accent4>
      <a:accent5>
        <a:srgbClr val="1BC0E0"/>
      </a:accent5>
      <a:accent6>
        <a:srgbClr val="D4DA24"/>
      </a:accent6>
      <a:hlink>
        <a:srgbClr val="D4DA24"/>
      </a:hlink>
      <a:folHlink>
        <a:srgbClr val="044D80"/>
      </a:folHlink>
    </a:clrScheme>
    <a:fontScheme name="Equity Travel">
      <a:majorFont>
        <a:latin typeface="Lato"/>
        <a:ea typeface=""/>
        <a:cs typeface=""/>
      </a:majorFont>
      <a:minorFont>
        <a:latin typeface="Lato"/>
        <a:ea typeface=""/>
        <a:cs typefac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829D"/>
        </a:solidFill>
        <a:ln w="3175" cap="flat">
          <a:noFill/>
          <a:miter lim="400000"/>
        </a:ln>
        <a:effectLst/>
        <a:sp3d/>
      </a:spPr>
      <a:bodyPr rot="0" spcFirstLastPara="1" vertOverflow="overflow" horzOverflow="overflow" vert="horz" wrap="square" lIns="27093" tIns="27093" rIns="27093" bIns="27093"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Avenir N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829D"/>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27093" tIns="27093" rIns="27093" bIns="27093" numCol="1" spcCol="38100" rtlCol="0" anchor="ctr">
        <a:spAutoFit/>
      </a:bodyPr>
      <a:lstStyle>
        <a:defPPr marL="0" marR="0" indent="0" algn="l" defTabSz="587022" rtl="0" fontAlgn="auto" latinLnBrk="0" hangingPunct="0">
          <a:lnSpc>
            <a:spcPct val="100000"/>
          </a:lnSpc>
          <a:spcBef>
            <a:spcPts val="1900"/>
          </a:spcBef>
          <a:spcAft>
            <a:spcPts val="0"/>
          </a:spcAft>
          <a:buClrTx/>
          <a:buSzTx/>
          <a:buFontTx/>
          <a:buNone/>
          <a:tabLst/>
          <a:defRPr kumimoji="0" sz="2200" b="0" i="0" u="none" strike="noStrike" cap="none" spc="0" normalizeH="0" baseline="0">
            <a:ln>
              <a:noFill/>
            </a:ln>
            <a:solidFill>
              <a:srgbClr val="000000"/>
            </a:solidFill>
            <a:effectLst/>
            <a:uFillTx/>
            <a:latin typeface="+mn-lt"/>
            <a:ea typeface="+mn-ea"/>
            <a:cs typeface="+mn-cs"/>
            <a:sym typeface="Avenir N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venir Next"/>
        <a:ea typeface="Avenir Next"/>
        <a:cs typeface="Avenir Next"/>
      </a:majorFont>
      <a:minorFont>
        <a:latin typeface="Avenir Next"/>
        <a:ea typeface="Avenir Next"/>
        <a:cs typeface="Avenir Nex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829D"/>
        </a:solidFill>
        <a:ln w="3175" cap="flat">
          <a:noFill/>
          <a:miter lim="400000"/>
        </a:ln>
        <a:effectLst/>
        <a:sp3d/>
      </a:spPr>
      <a:bodyPr rot="0" spcFirstLastPara="1" vertOverflow="overflow" horzOverflow="overflow" vert="horz" wrap="square" lIns="27093" tIns="27093" rIns="27093" bIns="27093"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Avenir N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829D"/>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27093" tIns="27093" rIns="27093" bIns="27093" numCol="1" spcCol="38100" rtlCol="0" anchor="ctr">
        <a:spAutoFit/>
      </a:bodyPr>
      <a:lstStyle>
        <a:defPPr marL="0" marR="0" indent="0" algn="l" defTabSz="587022" rtl="0" fontAlgn="auto" latinLnBrk="0" hangingPunct="0">
          <a:lnSpc>
            <a:spcPct val="100000"/>
          </a:lnSpc>
          <a:spcBef>
            <a:spcPts val="1900"/>
          </a:spcBef>
          <a:spcAft>
            <a:spcPts val="0"/>
          </a:spcAft>
          <a:buClrTx/>
          <a:buSzTx/>
          <a:buFontTx/>
          <a:buNone/>
          <a:tabLst/>
          <a:defRPr kumimoji="0" sz="2200" b="0" i="0" u="none" strike="noStrike" cap="none" spc="0" normalizeH="0" baseline="0">
            <a:ln>
              <a:noFill/>
            </a:ln>
            <a:solidFill>
              <a:srgbClr val="000000"/>
            </a:solidFill>
            <a:effectLst/>
            <a:uFillTx/>
            <a:latin typeface="+mn-lt"/>
            <a:ea typeface="+mn-ea"/>
            <a:cs typeface="+mn-cs"/>
            <a:sym typeface="Avenir N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608</TotalTime>
  <Words>271</Words>
  <Application>Microsoft Office PowerPoint</Application>
  <PresentationFormat>Custom</PresentationFormat>
  <Paragraphs>40</Paragraphs>
  <Slides>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Avenir Light</vt:lpstr>
      <vt:lpstr>Avenir Next</vt:lpstr>
      <vt:lpstr>Avenir Next Demi Bold</vt:lpstr>
      <vt:lpstr>Avenir Next Ultra Light</vt:lpstr>
      <vt:lpstr>Avenir Roman</vt:lpstr>
      <vt:lpstr>Courier New</vt:lpstr>
      <vt:lpstr>Lato</vt:lpstr>
      <vt:lpstr>White</vt:lpstr>
      <vt:lpstr>Your Berlin Tour {Year}</vt:lpstr>
      <vt:lpstr>Berlin Trip {Year}</vt:lpstr>
      <vt:lpstr>Berlin Trip {Year}</vt:lpstr>
      <vt:lpstr>Where will we visit?</vt:lpstr>
      <vt:lpstr>Berlin Trip {Year}</vt:lpstr>
      <vt:lpstr>Berlin Trip {Year}</vt:lpstr>
      <vt:lpstr>Berlin Trip {Year}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Kaththea Kendall</dc:creator>
  <cp:lastModifiedBy>Kaththea Kendall</cp:lastModifiedBy>
  <cp:revision>45</cp:revision>
  <dcterms:modified xsi:type="dcterms:W3CDTF">2018-04-30T12:26:30Z</dcterms:modified>
</cp:coreProperties>
</file>